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46.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Override PartName="/ppt/slideLayouts/slideLayout53.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708" r:id="rId3"/>
    <p:sldMasterId id="2147483720" r:id="rId4"/>
    <p:sldMasterId id="2147483732" r:id="rId5"/>
  </p:sldMasterIdLst>
  <p:notesMasterIdLst>
    <p:notesMasterId r:id="rId25"/>
  </p:notesMasterIdLst>
  <p:sldIdLst>
    <p:sldId id="288" r:id="rId6"/>
    <p:sldId id="259" r:id="rId7"/>
    <p:sldId id="260" r:id="rId8"/>
    <p:sldId id="261" r:id="rId9"/>
    <p:sldId id="262" r:id="rId10"/>
    <p:sldId id="263" r:id="rId11"/>
    <p:sldId id="264" r:id="rId12"/>
    <p:sldId id="266" r:id="rId13"/>
    <p:sldId id="267" r:id="rId14"/>
    <p:sldId id="269" r:id="rId15"/>
    <p:sldId id="270" r:id="rId16"/>
    <p:sldId id="272" r:id="rId17"/>
    <p:sldId id="289" r:id="rId18"/>
    <p:sldId id="274" r:id="rId19"/>
    <p:sldId id="275" r:id="rId20"/>
    <p:sldId id="276" r:id="rId21"/>
    <p:sldId id="277" r:id="rId22"/>
    <p:sldId id="290" r:id="rId23"/>
    <p:sldId id="291"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Раздел без заголовка" id="{AF658838-AE98-4E1D-8A6F-8442776FA286}">
          <p14:sldIdLst/>
        </p14:section>
        <p14:section name="Раздел без заголовка" id="{C7FEB3E8-37C2-40E5-AA03-79E0223F6814}">
          <p14:sldIdLst>
            <p14:sldId id="288"/>
            <p14:sldId id="259"/>
            <p14:sldId id="260"/>
            <p14:sldId id="261"/>
            <p14:sldId id="262"/>
            <p14:sldId id="263"/>
            <p14:sldId id="264"/>
            <p14:sldId id="266"/>
            <p14:sldId id="267"/>
            <p14:sldId id="269"/>
            <p14:sldId id="270"/>
            <p14:sldId id="272"/>
            <p14:sldId id="289"/>
            <p14:sldId id="274"/>
            <p14:sldId id="275"/>
            <p14:sldId id="276"/>
            <p14:sldId id="277"/>
            <p14:sldId id="290"/>
            <p14:sldId id="291"/>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441" autoAdjust="0"/>
    <p:restoredTop sz="94660"/>
  </p:normalViewPr>
  <p:slideViewPr>
    <p:cSldViewPr>
      <p:cViewPr varScale="1">
        <p:scale>
          <a:sx n="69" d="100"/>
          <a:sy n="69" d="100"/>
        </p:scale>
        <p:origin x="-1626"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8D36A0-703A-4715-880E-2410B39F834F}" type="datetimeFigureOut">
              <a:rPr lang="ru-RU" smtClean="0"/>
              <a:pPr/>
              <a:t>31.07.2021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A328F9-5E88-4B45-B8CB-B2A02B4AB266}" type="slidenum">
              <a:rPr lang="ru-RU" smtClean="0"/>
              <a:pPr/>
              <a:t>‹#›</a:t>
            </a:fld>
            <a:endParaRPr lang="ru-RU"/>
          </a:p>
        </p:txBody>
      </p:sp>
    </p:spTree>
    <p:extLst>
      <p:ext uri="{BB962C8B-B14F-4D97-AF65-F5344CB8AC3E}">
        <p14:creationId xmlns:p14="http://schemas.microsoft.com/office/powerpoint/2010/main" xmlns="" val="1755586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38514B77-A5CA-42EA-A351-28B5C7B846DD}" type="datetime1">
              <a:rPr lang="ru-RU" smtClean="0">
                <a:solidFill>
                  <a:srgbClr val="676A55"/>
                </a:solidFill>
              </a:rPr>
              <a:pPr/>
              <a:t>31.07.2021</a:t>
            </a:fld>
            <a:endParaRPr lang="ru-RU">
              <a:solidFill>
                <a:srgbClr val="676A55"/>
              </a:solidFill>
            </a:endParaRPr>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r>
              <a:rPr lang="en-US">
                <a:solidFill>
                  <a:srgbClr val="676A55"/>
                </a:solidFill>
              </a:rPr>
              <a:t>Aim.Uz</a:t>
            </a:r>
            <a:endParaRPr lang="ru-RU">
              <a:solidFill>
                <a:srgbClr val="676A55"/>
              </a:solidFill>
            </a:endParaRPr>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9" name="Номер слайда 28"/>
          <p:cNvSpPr>
            <a:spLocks noGrp="1"/>
          </p:cNvSpPr>
          <p:nvPr>
            <p:ph type="sldNum" sz="quarter" idx="12"/>
          </p:nvPr>
        </p:nvSpPr>
        <p:spPr bwMode="auto">
          <a:xfrm>
            <a:off x="1325544" y="4928702"/>
            <a:ext cx="609600" cy="517524"/>
          </a:xfrm>
        </p:spPr>
        <p:txBody>
          <a:bodyPr/>
          <a:lstStyle/>
          <a:p>
            <a:fld id="{F770E856-159F-4C24-A742-C6836FEB0C99}" type="slidenum">
              <a:rPr lang="ru-RU" smtClean="0"/>
              <a:pPr/>
              <a:t>‹#›</a:t>
            </a:fld>
            <a:endParaRPr lang="ru-RU"/>
          </a:p>
        </p:txBody>
      </p:sp>
    </p:spTree>
    <p:extLst>
      <p:ext uri="{BB962C8B-B14F-4D97-AF65-F5344CB8AC3E}">
        <p14:creationId xmlns:p14="http://schemas.microsoft.com/office/powerpoint/2010/main" xmlns="" val="297331578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4"/>
          </p:nvPr>
        </p:nvSpPr>
        <p:spPr/>
        <p:txBody>
          <a:bodyPr rtlCol="0"/>
          <a:lstStyle/>
          <a:p>
            <a:fld id="{3C5A63F6-EB46-471B-AD3A-D2E9EE291498}" type="datetime1">
              <a:rPr lang="ru-RU" smtClean="0">
                <a:solidFill>
                  <a:srgbClr val="676A55"/>
                </a:solidFill>
              </a:rPr>
              <a:pPr/>
              <a:t>31.07.2021</a:t>
            </a:fld>
            <a:endParaRPr lang="ru-RU">
              <a:solidFill>
                <a:srgbClr val="676A55"/>
              </a:solidFill>
            </a:endParaRPr>
          </a:p>
        </p:txBody>
      </p:sp>
      <p:sp>
        <p:nvSpPr>
          <p:cNvPr id="9" name="Номер слайда 8"/>
          <p:cNvSpPr>
            <a:spLocks noGrp="1"/>
          </p:cNvSpPr>
          <p:nvPr>
            <p:ph type="sldNum" sz="quarter" idx="15"/>
          </p:nvPr>
        </p:nvSpPr>
        <p:spPr/>
        <p:txBody>
          <a:bodyPr rtlCol="0"/>
          <a:lstStyle/>
          <a:p>
            <a:fld id="{F770E856-159F-4C24-A742-C6836FEB0C99}" type="slidenum">
              <a:rPr lang="ru-RU" smtClean="0"/>
              <a:pPr/>
              <a:t>‹#›</a:t>
            </a:fld>
            <a:endParaRPr lang="ru-RU"/>
          </a:p>
        </p:txBody>
      </p:sp>
      <p:sp>
        <p:nvSpPr>
          <p:cNvPr id="10" name="Нижний колонтитул 9"/>
          <p:cNvSpPr>
            <a:spLocks noGrp="1"/>
          </p:cNvSpPr>
          <p:nvPr>
            <p:ph type="ftr" sz="quarter" idx="16"/>
          </p:nvPr>
        </p:nvSpPr>
        <p:spPr/>
        <p:txBody>
          <a:bodyPr rtlCol="0"/>
          <a:lstStyle/>
          <a:p>
            <a:r>
              <a:rPr lang="en-US">
                <a:solidFill>
                  <a:srgbClr val="676A55"/>
                </a:solidFill>
              </a:rPr>
              <a:t>Aim.Uz</a:t>
            </a:r>
            <a:endParaRPr lang="ru-RU">
              <a:solidFill>
                <a:srgbClr val="676A55"/>
              </a:solidFill>
            </a:endParaRPr>
          </a:p>
        </p:txBody>
      </p:sp>
    </p:spTree>
    <p:extLst>
      <p:ext uri="{BB962C8B-B14F-4D97-AF65-F5344CB8AC3E}">
        <p14:creationId xmlns:p14="http://schemas.microsoft.com/office/powerpoint/2010/main" xmlns="" val="4171366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4C86B246-FFD6-4F64-95F7-B1D9548B6C7D}" type="datetime1">
              <a:rPr lang="ru-RU" smtClean="0">
                <a:solidFill>
                  <a:srgbClr val="EAEBDE"/>
                </a:solidFill>
              </a:rPr>
              <a:pPr/>
              <a:t>31.07.2021</a:t>
            </a:fld>
            <a:endParaRPr lang="ru-RU">
              <a:solidFill>
                <a:srgbClr val="EAEBDE"/>
              </a:solidFill>
            </a:endParaRPr>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r>
              <a:rPr lang="en-US">
                <a:solidFill>
                  <a:srgbClr val="EAEBDE"/>
                </a:solidFill>
              </a:rPr>
              <a:t>Aim.Uz</a:t>
            </a:r>
            <a:endParaRPr lang="ru-RU">
              <a:solidFill>
                <a:srgbClr val="EAEBDE"/>
              </a:solidFill>
            </a:endParaRPr>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Номер слайда 5"/>
          <p:cNvSpPr>
            <a:spLocks noGrp="1"/>
          </p:cNvSpPr>
          <p:nvPr>
            <p:ph type="sldNum" sz="quarter" idx="12"/>
          </p:nvPr>
        </p:nvSpPr>
        <p:spPr bwMode="auto">
          <a:xfrm>
            <a:off x="1340616" y="4928702"/>
            <a:ext cx="609600" cy="517524"/>
          </a:xfrm>
        </p:spPr>
        <p:txBody>
          <a:bodyPr/>
          <a:lstStyle/>
          <a:p>
            <a:fld id="{F770E856-159F-4C24-A742-C6836FEB0C99}" type="slidenum">
              <a:rPr lang="ru-RU" smtClean="0"/>
              <a:pPr/>
              <a:t>‹#›</a:t>
            </a:fld>
            <a:endParaRPr lang="ru-RU"/>
          </a:p>
        </p:txBody>
      </p:sp>
    </p:spTree>
    <p:extLst>
      <p:ext uri="{BB962C8B-B14F-4D97-AF65-F5344CB8AC3E}">
        <p14:creationId xmlns:p14="http://schemas.microsoft.com/office/powerpoint/2010/main" xmlns="" val="288452279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5" name="Дата 4"/>
          <p:cNvSpPr>
            <a:spLocks noGrp="1"/>
          </p:cNvSpPr>
          <p:nvPr>
            <p:ph type="dt" sz="half" idx="10"/>
          </p:nvPr>
        </p:nvSpPr>
        <p:spPr/>
        <p:txBody>
          <a:bodyPr/>
          <a:lstStyle/>
          <a:p>
            <a:fld id="{044D0623-8EEA-43BC-850E-6B3D87B2FC1C}" type="datetime1">
              <a:rPr lang="ru-RU" smtClean="0">
                <a:solidFill>
                  <a:srgbClr val="676A55"/>
                </a:solidFill>
              </a:rPr>
              <a:pPr/>
              <a:t>31.07.2021</a:t>
            </a:fld>
            <a:endParaRPr lang="ru-RU">
              <a:solidFill>
                <a:srgbClr val="676A55"/>
              </a:solidFill>
            </a:endParaRPr>
          </a:p>
        </p:txBody>
      </p:sp>
      <p:sp>
        <p:nvSpPr>
          <p:cNvPr id="6" name="Нижний колонтитул 5"/>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7" name="Номер слайда 6"/>
          <p:cNvSpPr>
            <a:spLocks noGrp="1"/>
          </p:cNvSpPr>
          <p:nvPr>
            <p:ph type="sldNum" sz="quarter" idx="12"/>
          </p:nvPr>
        </p:nvSpPr>
        <p:spPr/>
        <p:txBody>
          <a:bodyPr/>
          <a:lstStyle/>
          <a:p>
            <a:fld id="{F770E856-159F-4C24-A742-C6836FEB0C99}"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extLst>
      <p:ext uri="{BB962C8B-B14F-4D97-AF65-F5344CB8AC3E}">
        <p14:creationId xmlns:p14="http://schemas.microsoft.com/office/powerpoint/2010/main" xmlns="" val="15918150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a:t>Образец заголовка</a:t>
            </a:r>
            <a:endParaRPr kumimoji="0" lang="en-US"/>
          </a:p>
        </p:txBody>
      </p:sp>
      <p:sp>
        <p:nvSpPr>
          <p:cNvPr id="7" name="Дата 6"/>
          <p:cNvSpPr>
            <a:spLocks noGrp="1"/>
          </p:cNvSpPr>
          <p:nvPr>
            <p:ph type="dt" sz="half" idx="10"/>
          </p:nvPr>
        </p:nvSpPr>
        <p:spPr/>
        <p:txBody>
          <a:bodyPr/>
          <a:lstStyle/>
          <a:p>
            <a:fld id="{09AB8873-4FC7-4F9B-9C22-6053175F1951}" type="datetime1">
              <a:rPr lang="ru-RU" smtClean="0">
                <a:solidFill>
                  <a:srgbClr val="676A55"/>
                </a:solidFill>
              </a:rPr>
              <a:pPr/>
              <a:t>31.07.2021</a:t>
            </a:fld>
            <a:endParaRPr lang="ru-RU">
              <a:solidFill>
                <a:srgbClr val="676A55"/>
              </a:solidFill>
            </a:endParaRPr>
          </a:p>
        </p:txBody>
      </p:sp>
      <p:sp>
        <p:nvSpPr>
          <p:cNvPr id="8" name="Нижний колонтитул 7"/>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9" name="Номер слайда 8"/>
          <p:cNvSpPr>
            <a:spLocks noGrp="1"/>
          </p:cNvSpPr>
          <p:nvPr>
            <p:ph type="sldNum" sz="quarter" idx="12"/>
          </p:nvPr>
        </p:nvSpPr>
        <p:spPr/>
        <p:txBody>
          <a:bodyPr/>
          <a:lstStyle/>
          <a:p>
            <a:fld id="{F770E856-159F-4C24-A742-C6836FEB0C99}"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a:t>Образец текста</a:t>
            </a:r>
          </a:p>
        </p:txBody>
      </p:sp>
    </p:spTree>
    <p:extLst>
      <p:ext uri="{BB962C8B-B14F-4D97-AF65-F5344CB8AC3E}">
        <p14:creationId xmlns:p14="http://schemas.microsoft.com/office/powerpoint/2010/main" xmlns="" val="3609770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6" name="Дата 5"/>
          <p:cNvSpPr>
            <a:spLocks noGrp="1"/>
          </p:cNvSpPr>
          <p:nvPr>
            <p:ph type="dt" sz="half" idx="10"/>
          </p:nvPr>
        </p:nvSpPr>
        <p:spPr/>
        <p:txBody>
          <a:bodyPr rtlCol="0"/>
          <a:lstStyle/>
          <a:p>
            <a:fld id="{FBA49525-034A-4E20-B4B8-A453225A646B}" type="datetime1">
              <a:rPr lang="ru-RU" smtClean="0">
                <a:solidFill>
                  <a:srgbClr val="676A55"/>
                </a:solidFill>
              </a:rPr>
              <a:pPr/>
              <a:t>31.07.2021</a:t>
            </a:fld>
            <a:endParaRPr lang="ru-RU">
              <a:solidFill>
                <a:srgbClr val="676A55"/>
              </a:solidFill>
            </a:endParaRPr>
          </a:p>
        </p:txBody>
      </p:sp>
      <p:sp>
        <p:nvSpPr>
          <p:cNvPr id="7" name="Номер слайда 6"/>
          <p:cNvSpPr>
            <a:spLocks noGrp="1"/>
          </p:cNvSpPr>
          <p:nvPr>
            <p:ph type="sldNum" sz="quarter" idx="11"/>
          </p:nvPr>
        </p:nvSpPr>
        <p:spPr/>
        <p:txBody>
          <a:bodyPr rtlCol="0"/>
          <a:lstStyle/>
          <a:p>
            <a:fld id="{F770E856-159F-4C24-A742-C6836FEB0C99}" type="slidenum">
              <a:rPr lang="ru-RU" smtClean="0"/>
              <a:pPr/>
              <a:t>‹#›</a:t>
            </a:fld>
            <a:endParaRPr lang="ru-RU"/>
          </a:p>
        </p:txBody>
      </p:sp>
      <p:sp>
        <p:nvSpPr>
          <p:cNvPr id="8" name="Нижний колонтитул 7"/>
          <p:cNvSpPr>
            <a:spLocks noGrp="1"/>
          </p:cNvSpPr>
          <p:nvPr>
            <p:ph type="ftr" sz="quarter" idx="12"/>
          </p:nvPr>
        </p:nvSpPr>
        <p:spPr/>
        <p:txBody>
          <a:bodyPr rtlCol="0"/>
          <a:lstStyle/>
          <a:p>
            <a:r>
              <a:rPr lang="en-US">
                <a:solidFill>
                  <a:srgbClr val="676A55"/>
                </a:solidFill>
              </a:rPr>
              <a:t>Aim.Uz</a:t>
            </a:r>
            <a:endParaRPr lang="ru-RU">
              <a:solidFill>
                <a:srgbClr val="676A55"/>
              </a:solidFill>
            </a:endParaRPr>
          </a:p>
        </p:txBody>
      </p:sp>
    </p:spTree>
    <p:extLst>
      <p:ext uri="{BB962C8B-B14F-4D97-AF65-F5344CB8AC3E}">
        <p14:creationId xmlns:p14="http://schemas.microsoft.com/office/powerpoint/2010/main" xmlns="" val="3013105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9766C5E-D77B-4910-A4BE-96F1F61DD65F}" type="datetime1">
              <a:rPr lang="ru-RU" smtClean="0">
                <a:solidFill>
                  <a:srgbClr val="676A55"/>
                </a:solidFill>
              </a:rPr>
              <a:pPr/>
              <a:t>31.07.2021</a:t>
            </a:fld>
            <a:endParaRPr lang="ru-RU">
              <a:solidFill>
                <a:srgbClr val="676A55"/>
              </a:solidFill>
            </a:endParaRPr>
          </a:p>
        </p:txBody>
      </p:sp>
      <p:sp>
        <p:nvSpPr>
          <p:cNvPr id="3" name="Нижний колонтитул 2"/>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4" name="Номер слайда 3"/>
          <p:cNvSpPr>
            <a:spLocks noGrp="1"/>
          </p:cNvSpPr>
          <p:nvPr>
            <p:ph type="sldNum" sz="quarter" idx="12"/>
          </p:nvPr>
        </p:nvSpPr>
        <p:spPr/>
        <p:txBody>
          <a:bodyPr/>
          <a:lstStyle/>
          <a:p>
            <a:fld id="{F770E856-159F-4C24-A742-C6836FEB0C99}" type="slidenum">
              <a:rPr lang="ru-RU" smtClean="0"/>
              <a:pPr/>
              <a:t>‹#›</a:t>
            </a:fld>
            <a:endParaRPr lang="ru-RU"/>
          </a:p>
        </p:txBody>
      </p:sp>
    </p:spTree>
    <p:extLst>
      <p:ext uri="{BB962C8B-B14F-4D97-AF65-F5344CB8AC3E}">
        <p14:creationId xmlns:p14="http://schemas.microsoft.com/office/powerpoint/2010/main" xmlns="" val="2700144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1" name="Дата 20"/>
          <p:cNvSpPr>
            <a:spLocks noGrp="1"/>
          </p:cNvSpPr>
          <p:nvPr>
            <p:ph type="dt" sz="half" idx="14"/>
          </p:nvPr>
        </p:nvSpPr>
        <p:spPr/>
        <p:txBody>
          <a:bodyPr rtlCol="0"/>
          <a:lstStyle/>
          <a:p>
            <a:fld id="{C36BF987-035D-46DD-9C04-06A2FEB759B1}" type="datetime1">
              <a:rPr lang="ru-RU" smtClean="0">
                <a:solidFill>
                  <a:srgbClr val="676A55"/>
                </a:solidFill>
              </a:rPr>
              <a:pPr/>
              <a:t>31.07.2021</a:t>
            </a:fld>
            <a:endParaRPr lang="ru-RU">
              <a:solidFill>
                <a:srgbClr val="676A55"/>
              </a:solidFill>
            </a:endParaRPr>
          </a:p>
        </p:txBody>
      </p:sp>
      <p:sp>
        <p:nvSpPr>
          <p:cNvPr id="22" name="Номер слайда 21"/>
          <p:cNvSpPr>
            <a:spLocks noGrp="1"/>
          </p:cNvSpPr>
          <p:nvPr>
            <p:ph type="sldNum" sz="quarter" idx="15"/>
          </p:nvPr>
        </p:nvSpPr>
        <p:spPr/>
        <p:txBody>
          <a:bodyPr rtlCol="0"/>
          <a:lstStyle/>
          <a:p>
            <a:fld id="{F770E856-159F-4C24-A742-C6836FEB0C99}"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r>
              <a:rPr lang="en-US">
                <a:solidFill>
                  <a:srgbClr val="676A55"/>
                </a:solidFill>
              </a:rPr>
              <a:t>Aim.Uz</a:t>
            </a:r>
            <a:endParaRPr lang="ru-RU">
              <a:solidFill>
                <a:srgbClr val="676A55"/>
              </a:solidFill>
            </a:endParaRPr>
          </a:p>
        </p:txBody>
      </p:sp>
    </p:spTree>
    <p:extLst>
      <p:ext uri="{BB962C8B-B14F-4D97-AF65-F5344CB8AC3E}">
        <p14:creationId xmlns:p14="http://schemas.microsoft.com/office/powerpoint/2010/main" xmlns="" val="3092365019"/>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7" name="Дата 16"/>
          <p:cNvSpPr>
            <a:spLocks noGrp="1"/>
          </p:cNvSpPr>
          <p:nvPr>
            <p:ph type="dt" sz="half" idx="10"/>
          </p:nvPr>
        </p:nvSpPr>
        <p:spPr/>
        <p:txBody>
          <a:bodyPr rtlCol="0"/>
          <a:lstStyle/>
          <a:p>
            <a:fld id="{0FF9732D-7816-4FF4-A0DA-BEDE0BF3C964}" type="datetime1">
              <a:rPr lang="ru-RU" smtClean="0">
                <a:solidFill>
                  <a:srgbClr val="676A55"/>
                </a:solidFill>
              </a:rPr>
              <a:pPr/>
              <a:t>31.07.2021</a:t>
            </a:fld>
            <a:endParaRPr lang="ru-RU">
              <a:solidFill>
                <a:srgbClr val="676A55"/>
              </a:solidFill>
            </a:endParaRPr>
          </a:p>
        </p:txBody>
      </p:sp>
      <p:sp>
        <p:nvSpPr>
          <p:cNvPr id="18" name="Номер слайда 17"/>
          <p:cNvSpPr>
            <a:spLocks noGrp="1"/>
          </p:cNvSpPr>
          <p:nvPr>
            <p:ph type="sldNum" sz="quarter" idx="11"/>
          </p:nvPr>
        </p:nvSpPr>
        <p:spPr/>
        <p:txBody>
          <a:bodyPr rtlCol="0"/>
          <a:lstStyle/>
          <a:p>
            <a:fld id="{F770E856-159F-4C24-A742-C6836FEB0C99}"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r>
              <a:rPr lang="en-US">
                <a:solidFill>
                  <a:srgbClr val="676A55"/>
                </a:solidFill>
              </a:rPr>
              <a:t>Aim.Uz</a:t>
            </a:r>
            <a:endParaRPr lang="ru-RU">
              <a:solidFill>
                <a:srgbClr val="676A55"/>
              </a:solidFill>
            </a:endParaRPr>
          </a:p>
        </p:txBody>
      </p:sp>
    </p:spTree>
    <p:extLst>
      <p:ext uri="{BB962C8B-B14F-4D97-AF65-F5344CB8AC3E}">
        <p14:creationId xmlns:p14="http://schemas.microsoft.com/office/powerpoint/2010/main" xmlns="" val="3170110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F79A1971-1AC0-406C-80FF-D9FB279438A5}" type="datetime1">
              <a:rPr lang="ru-RU" smtClean="0">
                <a:solidFill>
                  <a:srgbClr val="676A55"/>
                </a:solidFill>
              </a:rPr>
              <a:pPr/>
              <a:t>31.07.2021</a:t>
            </a:fld>
            <a:endParaRPr lang="ru-RU">
              <a:solidFill>
                <a:srgbClr val="676A55"/>
              </a:solidFill>
            </a:endParaRPr>
          </a:p>
        </p:txBody>
      </p:sp>
      <p:sp>
        <p:nvSpPr>
          <p:cNvPr id="5" name="Нижний колонтитул 4"/>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6" name="Номер слайда 5"/>
          <p:cNvSpPr>
            <a:spLocks noGrp="1"/>
          </p:cNvSpPr>
          <p:nvPr>
            <p:ph type="sldNum" sz="quarter" idx="12"/>
          </p:nvPr>
        </p:nvSpPr>
        <p:spPr/>
        <p:txBody>
          <a:bodyPr/>
          <a:lstStyle/>
          <a:p>
            <a:fld id="{F770E856-159F-4C24-A742-C6836FEB0C99}" type="slidenum">
              <a:rPr lang="ru-RU" smtClean="0"/>
              <a:pPr/>
              <a:t>‹#›</a:t>
            </a:fld>
            <a:endParaRPr lang="ru-RU"/>
          </a:p>
        </p:txBody>
      </p:sp>
    </p:spTree>
    <p:extLst>
      <p:ext uri="{BB962C8B-B14F-4D97-AF65-F5344CB8AC3E}">
        <p14:creationId xmlns:p14="http://schemas.microsoft.com/office/powerpoint/2010/main" xmlns="" val="1497905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9F821295-2BFF-4649-AD50-767649D5418F}" type="datetime1">
              <a:rPr lang="ru-RU" smtClean="0">
                <a:solidFill>
                  <a:srgbClr val="676A55"/>
                </a:solidFill>
              </a:rPr>
              <a:pPr/>
              <a:t>31.07.2021</a:t>
            </a:fld>
            <a:endParaRPr lang="ru-RU">
              <a:solidFill>
                <a:srgbClr val="676A55"/>
              </a:solidFill>
            </a:endParaRPr>
          </a:p>
        </p:txBody>
      </p:sp>
      <p:sp>
        <p:nvSpPr>
          <p:cNvPr id="5" name="Нижний колонтитул 4"/>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6" name="Номер слайда 5"/>
          <p:cNvSpPr>
            <a:spLocks noGrp="1"/>
          </p:cNvSpPr>
          <p:nvPr>
            <p:ph type="sldNum" sz="quarter" idx="12"/>
          </p:nvPr>
        </p:nvSpPr>
        <p:spPr/>
        <p:txBody>
          <a:bodyPr/>
          <a:lstStyle/>
          <a:p>
            <a:fld id="{F770E856-159F-4C24-A742-C6836FEB0C99}" type="slidenum">
              <a:rPr lang="ru-RU" smtClean="0"/>
              <a:pPr/>
              <a:t>‹#›</a:t>
            </a:fld>
            <a:endParaRPr lang="ru-RU"/>
          </a:p>
        </p:txBody>
      </p:sp>
    </p:spTree>
    <p:extLst>
      <p:ext uri="{BB962C8B-B14F-4D97-AF65-F5344CB8AC3E}">
        <p14:creationId xmlns:p14="http://schemas.microsoft.com/office/powerpoint/2010/main" xmlns="" val="28298951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a:endParaRPr lang="en-US">
              <a:solidFill>
                <a:prstClr val="white"/>
              </a:solidFill>
            </a:endParaRPr>
          </a:p>
        </p:txBody>
      </p:sp>
      <p:sp>
        <p:nvSpPr>
          <p:cNvPr id="15" name="Дата 14"/>
          <p:cNvSpPr>
            <a:spLocks noGrp="1"/>
          </p:cNvSpPr>
          <p:nvPr>
            <p:ph type="dt" sz="half" idx="10"/>
          </p:nvPr>
        </p:nvSpPr>
        <p:spPr/>
        <p:txBody>
          <a:bodyPr/>
          <a:lstStyle/>
          <a:p>
            <a:fld id="{E574B794-3534-4691-B78D-94B0731CAAD7}" type="datetime1">
              <a:rPr lang="ru-RU" smtClean="0">
                <a:solidFill>
                  <a:srgbClr val="FEFAC9"/>
                </a:solidFill>
              </a:rPr>
              <a:pPr/>
              <a:t>31.07.2021</a:t>
            </a:fld>
            <a:endParaRPr lang="ru-RU">
              <a:solidFill>
                <a:srgbClr val="FEFAC9"/>
              </a:solidFill>
            </a:endParaRPr>
          </a:p>
        </p:txBody>
      </p:sp>
      <p:sp>
        <p:nvSpPr>
          <p:cNvPr id="16" name="Номер слайда 15"/>
          <p:cNvSpPr>
            <a:spLocks noGrp="1"/>
          </p:cNvSpPr>
          <p:nvPr>
            <p:ph type="sldNum" sz="quarter" idx="11"/>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
        <p:nvSpPr>
          <p:cNvPr id="17" name="Нижний колонтитул 16"/>
          <p:cNvSpPr>
            <a:spLocks noGrp="1"/>
          </p:cNvSpPr>
          <p:nvPr>
            <p:ph type="ftr" sz="quarter" idx="12"/>
          </p:nvPr>
        </p:nvSpPr>
        <p:spPr/>
        <p:txBody>
          <a:bodyPr/>
          <a:lstStyle/>
          <a:p>
            <a:r>
              <a:rPr lang="en-US">
                <a:solidFill>
                  <a:srgbClr val="FEFAC9"/>
                </a:solidFill>
              </a:rPr>
              <a:t>Aim.Uz</a:t>
            </a:r>
            <a:endParaRPr lang="ru-RU">
              <a:solidFill>
                <a:srgbClr val="FEFAC9"/>
              </a:solidFill>
            </a:endParaRPr>
          </a:p>
        </p:txBody>
      </p:sp>
    </p:spTree>
    <p:extLst>
      <p:ext uri="{BB962C8B-B14F-4D97-AF65-F5344CB8AC3E}">
        <p14:creationId xmlns:p14="http://schemas.microsoft.com/office/powerpoint/2010/main" xmlns="" val="1089843242"/>
      </p:ext>
    </p:extLst>
  </p:cSld>
  <p:clrMapOvr>
    <a:masterClrMapping/>
  </p:clrMapOvr>
  <p:transition spd="slow">
    <p:newsfla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4" name="Дата 13"/>
          <p:cNvSpPr>
            <a:spLocks noGrp="1"/>
          </p:cNvSpPr>
          <p:nvPr>
            <p:ph type="dt" sz="half" idx="14"/>
          </p:nvPr>
        </p:nvSpPr>
        <p:spPr/>
        <p:txBody>
          <a:bodyPr/>
          <a:lstStyle/>
          <a:p>
            <a:fld id="{446B8038-3373-476C-8561-D30E7387E957}" type="datetime1">
              <a:rPr lang="ru-RU" smtClean="0">
                <a:solidFill>
                  <a:srgbClr val="FEFAC9"/>
                </a:solidFill>
              </a:rPr>
              <a:pPr/>
              <a:t>31.07.2021</a:t>
            </a:fld>
            <a:endParaRPr lang="ru-RU">
              <a:solidFill>
                <a:srgbClr val="FEFAC9"/>
              </a:solidFill>
            </a:endParaRPr>
          </a:p>
        </p:txBody>
      </p:sp>
      <p:sp>
        <p:nvSpPr>
          <p:cNvPr id="15" name="Номер слайда 14"/>
          <p:cNvSpPr>
            <a:spLocks noGrp="1"/>
          </p:cNvSpPr>
          <p:nvPr>
            <p:ph type="sldNum" sz="quarter" idx="15"/>
          </p:nvPr>
        </p:nvSpPr>
        <p:spPr/>
        <p:txBody>
          <a:bodyPr/>
          <a:lstStyle>
            <a:lvl1pPr algn="ctr">
              <a:defRPr/>
            </a:lvl1pPr>
          </a:lstStyle>
          <a:p>
            <a:fld id="{BCB3C55B-592D-4D2C-89E3-53B344E6C4FE}" type="slidenum">
              <a:rPr lang="ru-RU" smtClean="0">
                <a:solidFill>
                  <a:srgbClr val="FEFAC9"/>
                </a:solidFill>
              </a:rPr>
              <a:pPr/>
              <a:t>‹#›</a:t>
            </a:fld>
            <a:endParaRPr lang="ru-RU">
              <a:solidFill>
                <a:srgbClr val="FEFAC9"/>
              </a:solidFill>
            </a:endParaRPr>
          </a:p>
        </p:txBody>
      </p:sp>
      <p:sp>
        <p:nvSpPr>
          <p:cNvPr id="16" name="Нижний колонтитул 15"/>
          <p:cNvSpPr>
            <a:spLocks noGrp="1"/>
          </p:cNvSpPr>
          <p:nvPr>
            <p:ph type="ftr" sz="quarter" idx="16"/>
          </p:nvPr>
        </p:nvSpPr>
        <p:spPr/>
        <p:txBody>
          <a:bodyPr/>
          <a:lstStyle/>
          <a:p>
            <a:r>
              <a:rPr lang="en-US">
                <a:solidFill>
                  <a:srgbClr val="FEFAC9"/>
                </a:solidFill>
              </a:rPr>
              <a:t>Aim.Uz</a:t>
            </a:r>
            <a:endParaRPr lang="ru-RU">
              <a:solidFill>
                <a:srgbClr val="FEFAC9"/>
              </a:solidFill>
            </a:endParaRPr>
          </a:p>
        </p:txBody>
      </p:sp>
      <p:sp>
        <p:nvSpPr>
          <p:cNvPr id="17" name="Заголовок 16"/>
          <p:cNvSpPr>
            <a:spLocks noGrp="1"/>
          </p:cNvSpPr>
          <p:nvPr>
            <p:ph type="title"/>
          </p:nvPr>
        </p:nvSpPr>
        <p:spPr/>
        <p:txBody>
          <a:bodyPr rtlCol="0" anchor="b" anchorCtr="0"/>
          <a:lstStyle/>
          <a:p>
            <a:r>
              <a:rPr kumimoji="0" lang="ru-RU"/>
              <a:t>Образец заголовка</a:t>
            </a:r>
            <a:endParaRPr kumimoji="0" lang="en-US"/>
          </a:p>
        </p:txBody>
      </p:sp>
    </p:spTree>
    <p:extLst>
      <p:ext uri="{BB962C8B-B14F-4D97-AF65-F5344CB8AC3E}">
        <p14:creationId xmlns:p14="http://schemas.microsoft.com/office/powerpoint/2010/main" xmlns="" val="612976803"/>
      </p:ext>
    </p:extLst>
  </p:cSld>
  <p:clrMapOvr>
    <a:masterClrMapping/>
  </p:clrMapOvr>
  <p:transition spd="slow">
    <p:newsflash/>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BA2E5C2D-4DEC-4F9F-8E37-5B8BF46C5EEF}" type="datetime1">
              <a:rPr lang="ru-RU" smtClean="0">
                <a:solidFill>
                  <a:srgbClr val="FEFAC9"/>
                </a:solidFill>
              </a:rPr>
              <a:pPr/>
              <a:t>31.07.2021</a:t>
            </a:fld>
            <a:endParaRPr lang="ru-RU">
              <a:solidFill>
                <a:srgbClr val="FEFAC9"/>
              </a:solidFill>
            </a:endParaRPr>
          </a:p>
        </p:txBody>
      </p:sp>
      <p:sp>
        <p:nvSpPr>
          <p:cNvPr id="5" name="Нижний колонтитул 4"/>
          <p:cNvSpPr>
            <a:spLocks noGrp="1"/>
          </p:cNvSpPr>
          <p:nvPr>
            <p:ph type="ftr" sz="quarter" idx="11"/>
          </p:nvPr>
        </p:nvSpPr>
        <p:spPr/>
        <p:txBody>
          <a:bodyPr/>
          <a:lstStyle/>
          <a:p>
            <a:r>
              <a:rPr lang="en-US">
                <a:solidFill>
                  <a:srgbClr val="FEFAC9"/>
                </a:solidFill>
              </a:rPr>
              <a:t>Aim.Uz</a:t>
            </a:r>
            <a:endParaRPr lang="ru-RU">
              <a:solidFill>
                <a:srgbClr val="FEFAC9"/>
              </a:solidFill>
            </a:endParaRPr>
          </a:p>
        </p:txBody>
      </p:sp>
      <p:sp>
        <p:nvSpPr>
          <p:cNvPr id="6" name="Номер слайда 5"/>
          <p:cNvSpPr>
            <a:spLocks noGrp="1"/>
          </p:cNvSpPr>
          <p:nvPr>
            <p:ph type="sldNum" sz="quarter" idx="12"/>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234176839"/>
      </p:ext>
    </p:extLst>
  </p:cSld>
  <p:clrMapOvr>
    <a:masterClrMapping/>
  </p:clrMapOvr>
  <p:transition spd="slow">
    <p:newsflash/>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9544DA0A-28A8-46A4-B708-A423C512CE52}" type="datetime1">
              <a:rPr lang="ru-RU" smtClean="0">
                <a:solidFill>
                  <a:srgbClr val="FEFAC9"/>
                </a:solidFill>
              </a:rPr>
              <a:pPr/>
              <a:t>31.07.2021</a:t>
            </a:fld>
            <a:endParaRPr lang="ru-RU">
              <a:solidFill>
                <a:srgbClr val="FEFAC9"/>
              </a:solidFill>
            </a:endParaRPr>
          </a:p>
        </p:txBody>
      </p:sp>
      <p:sp>
        <p:nvSpPr>
          <p:cNvPr id="6" name="Нижний колонтитул 5"/>
          <p:cNvSpPr>
            <a:spLocks noGrp="1"/>
          </p:cNvSpPr>
          <p:nvPr>
            <p:ph type="ftr" sz="quarter" idx="11"/>
          </p:nvPr>
        </p:nvSpPr>
        <p:spPr/>
        <p:txBody>
          <a:bodyPr/>
          <a:lstStyle/>
          <a:p>
            <a:r>
              <a:rPr lang="en-US">
                <a:solidFill>
                  <a:srgbClr val="FEFAC9"/>
                </a:solidFill>
              </a:rPr>
              <a:t>Aim.Uz</a:t>
            </a:r>
            <a:endParaRPr lang="ru-RU">
              <a:solidFill>
                <a:srgbClr val="FEFAC9"/>
              </a:solidFill>
            </a:endParaRPr>
          </a:p>
        </p:txBody>
      </p:sp>
      <p:sp>
        <p:nvSpPr>
          <p:cNvPr id="7" name="Номер слайда 6"/>
          <p:cNvSpPr>
            <a:spLocks noGrp="1"/>
          </p:cNvSpPr>
          <p:nvPr>
            <p:ph type="sldNum" sz="quarter" idx="12"/>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extLst>
      <p:ext uri="{BB962C8B-B14F-4D97-AF65-F5344CB8AC3E}">
        <p14:creationId xmlns:p14="http://schemas.microsoft.com/office/powerpoint/2010/main" xmlns="" val="2467988555"/>
      </p:ext>
    </p:extLst>
  </p:cSld>
  <p:clrMapOvr>
    <a:masterClrMapping/>
  </p:clrMapOvr>
  <p:transition spd="slow">
    <p:newsflash/>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
        <p:nvSpPr>
          <p:cNvPr id="8" name="Нижний колонтитул 7"/>
          <p:cNvSpPr>
            <a:spLocks noGrp="1"/>
          </p:cNvSpPr>
          <p:nvPr>
            <p:ph type="ftr" sz="quarter" idx="11"/>
          </p:nvPr>
        </p:nvSpPr>
        <p:spPr/>
        <p:txBody>
          <a:bodyPr/>
          <a:lstStyle/>
          <a:p>
            <a:r>
              <a:rPr lang="en-US">
                <a:solidFill>
                  <a:srgbClr val="FEFAC9"/>
                </a:solidFill>
              </a:rPr>
              <a:t>Aim.Uz</a:t>
            </a:r>
            <a:endParaRPr lang="ru-RU">
              <a:solidFill>
                <a:srgbClr val="FEFAC9"/>
              </a:solidFill>
            </a:endParaRPr>
          </a:p>
        </p:txBody>
      </p:sp>
      <p:sp>
        <p:nvSpPr>
          <p:cNvPr id="7" name="Дата 6"/>
          <p:cNvSpPr>
            <a:spLocks noGrp="1"/>
          </p:cNvSpPr>
          <p:nvPr>
            <p:ph type="dt" sz="half" idx="10"/>
          </p:nvPr>
        </p:nvSpPr>
        <p:spPr/>
        <p:txBody>
          <a:bodyPr/>
          <a:lstStyle/>
          <a:p>
            <a:fld id="{C1ADF4CE-1DAF-4C97-A2BC-205745AB6EDB}" type="datetime1">
              <a:rPr lang="ru-RU" smtClean="0">
                <a:solidFill>
                  <a:srgbClr val="FEFAC9"/>
                </a:solidFill>
              </a:rPr>
              <a:pPr/>
              <a:t>31.07.2021</a:t>
            </a:fld>
            <a:endParaRPr lang="ru-RU">
              <a:solidFill>
                <a:srgbClr val="FEFAC9"/>
              </a:solidFill>
            </a:endParaRPr>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91905116"/>
      </p:ext>
    </p:extLst>
  </p:cSld>
  <p:clrMapOvr>
    <a:masterClrMapping/>
  </p:clrMapOvr>
  <p:transition spd="slow">
    <p:newsflash/>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339A2B60-8F4A-4977-A29A-85157745CFE6}" type="datetime1">
              <a:rPr lang="ru-RU" smtClean="0">
                <a:solidFill>
                  <a:srgbClr val="FEFAC9"/>
                </a:solidFill>
              </a:rPr>
              <a:pPr/>
              <a:t>31.07.2021</a:t>
            </a:fld>
            <a:endParaRPr lang="ru-RU">
              <a:solidFill>
                <a:srgbClr val="FEFAC9"/>
              </a:solidFill>
            </a:endParaRPr>
          </a:p>
        </p:txBody>
      </p:sp>
      <p:sp>
        <p:nvSpPr>
          <p:cNvPr id="4" name="Нижний колонтитул 3"/>
          <p:cNvSpPr>
            <a:spLocks noGrp="1"/>
          </p:cNvSpPr>
          <p:nvPr>
            <p:ph type="ftr" sz="quarter" idx="11"/>
          </p:nvPr>
        </p:nvSpPr>
        <p:spPr/>
        <p:txBody>
          <a:bodyPr/>
          <a:lstStyle/>
          <a:p>
            <a:r>
              <a:rPr lang="en-US">
                <a:solidFill>
                  <a:srgbClr val="FEFAC9"/>
                </a:solidFill>
              </a:rPr>
              <a:t>Aim.Uz</a:t>
            </a:r>
            <a:endParaRPr lang="ru-RU">
              <a:solidFill>
                <a:srgbClr val="FEFAC9"/>
              </a:solidFill>
            </a:endParaRPr>
          </a:p>
        </p:txBody>
      </p:sp>
      <p:sp>
        <p:nvSpPr>
          <p:cNvPr id="5" name="Номер слайда 4"/>
          <p:cNvSpPr>
            <a:spLocks noGrp="1"/>
          </p:cNvSpPr>
          <p:nvPr>
            <p:ph type="sldNum" sz="quarter" idx="12"/>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
        <p:nvSpPr>
          <p:cNvPr id="2" name="Заголовок 1"/>
          <p:cNvSpPr>
            <a:spLocks noGrp="1"/>
          </p:cNvSpPr>
          <p:nvPr>
            <p:ph type="title"/>
          </p:nvPr>
        </p:nvSpPr>
        <p:spPr/>
        <p:txBody>
          <a:bodyPr/>
          <a:lstStyle/>
          <a:p>
            <a:r>
              <a:rPr kumimoji="0" lang="ru-RU"/>
              <a:t>Образец заголовка</a:t>
            </a:r>
            <a:endParaRPr kumimoji="0" lang="en-US"/>
          </a:p>
        </p:txBody>
      </p:sp>
    </p:spTree>
    <p:extLst>
      <p:ext uri="{BB962C8B-B14F-4D97-AF65-F5344CB8AC3E}">
        <p14:creationId xmlns:p14="http://schemas.microsoft.com/office/powerpoint/2010/main" xmlns="" val="395178960"/>
      </p:ext>
    </p:extLst>
  </p:cSld>
  <p:clrMapOvr>
    <a:masterClrMapping/>
  </p:clrMapOvr>
  <p:transition spd="slow">
    <p:newsflash/>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8251299-302D-474E-A130-C4E68189F630}" type="datetime1">
              <a:rPr lang="ru-RU" smtClean="0">
                <a:solidFill>
                  <a:srgbClr val="FEFAC9"/>
                </a:solidFill>
              </a:rPr>
              <a:pPr/>
              <a:t>31.07.2021</a:t>
            </a:fld>
            <a:endParaRPr lang="ru-RU">
              <a:solidFill>
                <a:srgbClr val="FEFAC9"/>
              </a:solidFill>
            </a:endParaRPr>
          </a:p>
        </p:txBody>
      </p:sp>
      <p:sp>
        <p:nvSpPr>
          <p:cNvPr id="3" name="Нижний колонтитул 2"/>
          <p:cNvSpPr>
            <a:spLocks noGrp="1"/>
          </p:cNvSpPr>
          <p:nvPr>
            <p:ph type="ftr" sz="quarter" idx="11"/>
          </p:nvPr>
        </p:nvSpPr>
        <p:spPr/>
        <p:txBody>
          <a:bodyPr/>
          <a:lstStyle/>
          <a:p>
            <a:r>
              <a:rPr lang="en-US">
                <a:solidFill>
                  <a:srgbClr val="FEFAC9"/>
                </a:solidFill>
              </a:rPr>
              <a:t>Aim.Uz</a:t>
            </a:r>
            <a:endParaRPr lang="ru-RU">
              <a:solidFill>
                <a:srgbClr val="FEFAC9"/>
              </a:solidFill>
            </a:endParaRPr>
          </a:p>
        </p:txBody>
      </p:sp>
      <p:sp>
        <p:nvSpPr>
          <p:cNvPr id="4" name="Номер слайда 3"/>
          <p:cNvSpPr>
            <a:spLocks noGrp="1"/>
          </p:cNvSpPr>
          <p:nvPr>
            <p:ph type="sldNum" sz="quarter" idx="12"/>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Tree>
    <p:extLst>
      <p:ext uri="{BB962C8B-B14F-4D97-AF65-F5344CB8AC3E}">
        <p14:creationId xmlns:p14="http://schemas.microsoft.com/office/powerpoint/2010/main" xmlns="" val="3415206800"/>
      </p:ext>
    </p:extLst>
  </p:cSld>
  <p:clrMapOvr>
    <a:masterClrMapping/>
  </p:clrMapOvr>
  <p:transition spd="slow">
    <p:newsflash/>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a:t>Образец заголовка</a:t>
            </a:r>
            <a:endParaRPr kumimoji="0" lang="en-US"/>
          </a:p>
        </p:txBody>
      </p:sp>
      <p:sp>
        <p:nvSpPr>
          <p:cNvPr id="8" name="Дата 7"/>
          <p:cNvSpPr>
            <a:spLocks noGrp="1"/>
          </p:cNvSpPr>
          <p:nvPr>
            <p:ph type="dt" sz="half" idx="14"/>
          </p:nvPr>
        </p:nvSpPr>
        <p:spPr/>
        <p:txBody>
          <a:bodyPr/>
          <a:lstStyle/>
          <a:p>
            <a:fld id="{EEE0E4C4-D60E-4D32-8E35-6E50CB290218}" type="datetime1">
              <a:rPr lang="ru-RU" smtClean="0">
                <a:solidFill>
                  <a:srgbClr val="FEFAC9"/>
                </a:solidFill>
              </a:rPr>
              <a:pPr/>
              <a:t>31.07.2021</a:t>
            </a:fld>
            <a:endParaRPr lang="ru-RU">
              <a:solidFill>
                <a:srgbClr val="FEFAC9"/>
              </a:solidFill>
            </a:endParaRPr>
          </a:p>
        </p:txBody>
      </p:sp>
      <p:sp>
        <p:nvSpPr>
          <p:cNvPr id="9" name="Номер слайда 8"/>
          <p:cNvSpPr>
            <a:spLocks noGrp="1"/>
          </p:cNvSpPr>
          <p:nvPr>
            <p:ph type="sldNum" sz="quarter" idx="15"/>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
        <p:nvSpPr>
          <p:cNvPr id="10" name="Нижний колонтитул 9"/>
          <p:cNvSpPr>
            <a:spLocks noGrp="1"/>
          </p:cNvSpPr>
          <p:nvPr>
            <p:ph type="ftr" sz="quarter" idx="16"/>
          </p:nvPr>
        </p:nvSpPr>
        <p:spPr/>
        <p:txBody>
          <a:bodyPr/>
          <a:lstStyle/>
          <a:p>
            <a:r>
              <a:rPr lang="en-US">
                <a:solidFill>
                  <a:srgbClr val="FEFAC9"/>
                </a:solidFill>
              </a:rPr>
              <a:t>Aim.Uz</a:t>
            </a:r>
            <a:endParaRPr lang="ru-RU">
              <a:solidFill>
                <a:srgbClr val="FEFAC9"/>
              </a:solidFill>
            </a:endParaRPr>
          </a:p>
        </p:txBody>
      </p:sp>
    </p:spTree>
    <p:extLst>
      <p:ext uri="{BB962C8B-B14F-4D97-AF65-F5344CB8AC3E}">
        <p14:creationId xmlns:p14="http://schemas.microsoft.com/office/powerpoint/2010/main" xmlns="" val="3377174267"/>
      </p:ext>
    </p:extLst>
  </p:cSld>
  <p:clrMapOvr>
    <a:masterClrMapping/>
  </p:clrMapOvr>
  <p:transition spd="slow">
    <p:newsfla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8" name="Дата 7"/>
          <p:cNvSpPr>
            <a:spLocks noGrp="1"/>
          </p:cNvSpPr>
          <p:nvPr>
            <p:ph type="dt" sz="half" idx="10"/>
          </p:nvPr>
        </p:nvSpPr>
        <p:spPr/>
        <p:txBody>
          <a:bodyPr/>
          <a:lstStyle/>
          <a:p>
            <a:fld id="{A6698D8C-8C0E-4A64-9009-3D14FA2EA495}" type="datetime1">
              <a:rPr lang="ru-RU" smtClean="0">
                <a:solidFill>
                  <a:srgbClr val="FEFAC9"/>
                </a:solidFill>
              </a:rPr>
              <a:pPr/>
              <a:t>31.07.2021</a:t>
            </a:fld>
            <a:endParaRPr lang="ru-RU">
              <a:solidFill>
                <a:srgbClr val="FEFAC9"/>
              </a:solidFill>
            </a:endParaRPr>
          </a:p>
        </p:txBody>
      </p:sp>
      <p:sp>
        <p:nvSpPr>
          <p:cNvPr id="9" name="Номер слайда 8"/>
          <p:cNvSpPr>
            <a:spLocks noGrp="1"/>
          </p:cNvSpPr>
          <p:nvPr>
            <p:ph type="sldNum" sz="quarter" idx="11"/>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
        <p:nvSpPr>
          <p:cNvPr id="10" name="Нижний колонтитул 9"/>
          <p:cNvSpPr>
            <a:spLocks noGrp="1"/>
          </p:cNvSpPr>
          <p:nvPr>
            <p:ph type="ftr" sz="quarter" idx="12"/>
          </p:nvPr>
        </p:nvSpPr>
        <p:spPr/>
        <p:txBody>
          <a:bodyPr/>
          <a:lstStyle/>
          <a:p>
            <a:r>
              <a:rPr lang="en-US">
                <a:solidFill>
                  <a:srgbClr val="FEFAC9"/>
                </a:solidFill>
              </a:rPr>
              <a:t>Aim.Uz</a:t>
            </a:r>
            <a:endParaRPr lang="ru-RU">
              <a:solidFill>
                <a:srgbClr val="FEFAC9"/>
              </a:solidFill>
            </a:endParaRPr>
          </a:p>
        </p:txBody>
      </p:sp>
    </p:spTree>
    <p:extLst>
      <p:ext uri="{BB962C8B-B14F-4D97-AF65-F5344CB8AC3E}">
        <p14:creationId xmlns:p14="http://schemas.microsoft.com/office/powerpoint/2010/main" xmlns="" val="1288645963"/>
      </p:ext>
    </p:extLst>
  </p:cSld>
  <p:clrMapOvr>
    <a:masterClrMapping/>
  </p:clrMapOvr>
  <p:transition spd="slow">
    <p:newsflash/>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BDC5824D-4698-479E-9568-824A79BDC24D}" type="datetime1">
              <a:rPr lang="ru-RU" smtClean="0">
                <a:solidFill>
                  <a:srgbClr val="FEFAC9"/>
                </a:solidFill>
              </a:rPr>
              <a:pPr/>
              <a:t>31.07.2021</a:t>
            </a:fld>
            <a:endParaRPr lang="ru-RU">
              <a:solidFill>
                <a:srgbClr val="FEFAC9"/>
              </a:solidFill>
            </a:endParaRPr>
          </a:p>
        </p:txBody>
      </p:sp>
      <p:sp>
        <p:nvSpPr>
          <p:cNvPr id="5" name="Нижний колонтитул 4"/>
          <p:cNvSpPr>
            <a:spLocks noGrp="1"/>
          </p:cNvSpPr>
          <p:nvPr>
            <p:ph type="ftr" sz="quarter" idx="11"/>
          </p:nvPr>
        </p:nvSpPr>
        <p:spPr/>
        <p:txBody>
          <a:bodyPr/>
          <a:lstStyle/>
          <a:p>
            <a:r>
              <a:rPr lang="en-US">
                <a:solidFill>
                  <a:srgbClr val="FEFAC9"/>
                </a:solidFill>
              </a:rPr>
              <a:t>Aim.Uz</a:t>
            </a:r>
            <a:endParaRPr lang="ru-RU">
              <a:solidFill>
                <a:srgbClr val="FEFAC9"/>
              </a:solidFill>
            </a:endParaRPr>
          </a:p>
        </p:txBody>
      </p:sp>
      <p:sp>
        <p:nvSpPr>
          <p:cNvPr id="6" name="Номер слайда 5"/>
          <p:cNvSpPr>
            <a:spLocks noGrp="1"/>
          </p:cNvSpPr>
          <p:nvPr>
            <p:ph type="sldNum" sz="quarter" idx="12"/>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Tree>
    <p:extLst>
      <p:ext uri="{BB962C8B-B14F-4D97-AF65-F5344CB8AC3E}">
        <p14:creationId xmlns:p14="http://schemas.microsoft.com/office/powerpoint/2010/main" xmlns="" val="3468393379"/>
      </p:ext>
    </p:extLst>
  </p:cSld>
  <p:clrMapOvr>
    <a:masterClrMapping/>
  </p:clrMapOvr>
  <p:transition spd="slow">
    <p:newsflash/>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6DE851B-91C4-4C75-94FF-9637B7CE5D93}" type="datetime1">
              <a:rPr lang="ru-RU" smtClean="0">
                <a:solidFill>
                  <a:srgbClr val="FEFAC9"/>
                </a:solidFill>
              </a:rPr>
              <a:pPr/>
              <a:t>31.07.2021</a:t>
            </a:fld>
            <a:endParaRPr lang="ru-RU">
              <a:solidFill>
                <a:srgbClr val="FEFAC9"/>
              </a:solidFill>
            </a:endParaRPr>
          </a:p>
        </p:txBody>
      </p:sp>
      <p:sp>
        <p:nvSpPr>
          <p:cNvPr id="5" name="Нижний колонтитул 4"/>
          <p:cNvSpPr>
            <a:spLocks noGrp="1"/>
          </p:cNvSpPr>
          <p:nvPr>
            <p:ph type="ftr" sz="quarter" idx="11"/>
          </p:nvPr>
        </p:nvSpPr>
        <p:spPr/>
        <p:txBody>
          <a:bodyPr/>
          <a:lstStyle/>
          <a:p>
            <a:r>
              <a:rPr lang="en-US">
                <a:solidFill>
                  <a:srgbClr val="FEFAC9"/>
                </a:solidFill>
              </a:rPr>
              <a:t>Aim.Uz</a:t>
            </a:r>
            <a:endParaRPr lang="ru-RU">
              <a:solidFill>
                <a:srgbClr val="FEFAC9"/>
              </a:solidFill>
            </a:endParaRPr>
          </a:p>
        </p:txBody>
      </p:sp>
      <p:sp>
        <p:nvSpPr>
          <p:cNvPr id="6" name="Номер слайда 5"/>
          <p:cNvSpPr>
            <a:spLocks noGrp="1"/>
          </p:cNvSpPr>
          <p:nvPr>
            <p:ph type="sldNum" sz="quarter" idx="12"/>
          </p:nvPr>
        </p:nvSpPr>
        <p:spPr/>
        <p:txBody>
          <a:bodyPr/>
          <a:lstStyle/>
          <a:p>
            <a:fld id="{BCB3C55B-592D-4D2C-89E3-53B344E6C4FE}" type="slidenum">
              <a:rPr lang="ru-RU" smtClean="0">
                <a:solidFill>
                  <a:srgbClr val="FEFAC9"/>
                </a:solidFill>
              </a:rPr>
              <a:pPr/>
              <a:t>‹#›</a:t>
            </a:fld>
            <a:endParaRPr lang="ru-RU">
              <a:solidFill>
                <a:srgbClr val="FEFAC9"/>
              </a:solidFill>
            </a:endParaRPr>
          </a:p>
        </p:txBody>
      </p:sp>
    </p:spTree>
    <p:extLst>
      <p:ext uri="{BB962C8B-B14F-4D97-AF65-F5344CB8AC3E}">
        <p14:creationId xmlns:p14="http://schemas.microsoft.com/office/powerpoint/2010/main" xmlns="" val="159044795"/>
      </p:ext>
    </p:extLst>
  </p:cSld>
  <p:clrMapOvr>
    <a:masterClrMapping/>
  </p:clrMapOvr>
  <p:transition spd="slow">
    <p:newsflash/>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16" name="Дата 15"/>
          <p:cNvSpPr>
            <a:spLocks noGrp="1"/>
          </p:cNvSpPr>
          <p:nvPr>
            <p:ph type="dt" sz="half" idx="10"/>
          </p:nvPr>
        </p:nvSpPr>
        <p:spPr/>
        <p:txBody>
          <a:bodyPr/>
          <a:lstStyle/>
          <a:p>
            <a:fld id="{28C00D94-0FD7-41F7-A7E0-ECF90C9D683B}" type="datetime1">
              <a:rPr lang="ru-RU" smtClean="0"/>
              <a:pPr/>
              <a:t>31.07.2021</a:t>
            </a:fld>
            <a:endParaRPr lang="ru-RU"/>
          </a:p>
        </p:txBody>
      </p:sp>
      <p:sp>
        <p:nvSpPr>
          <p:cNvPr id="2" name="Нижний колонтитул 1"/>
          <p:cNvSpPr>
            <a:spLocks noGrp="1"/>
          </p:cNvSpPr>
          <p:nvPr>
            <p:ph type="ftr" sz="quarter" idx="11"/>
          </p:nvPr>
        </p:nvSpPr>
        <p:spPr/>
        <p:txBody>
          <a:bodyPr/>
          <a:lstStyle/>
          <a:p>
            <a:r>
              <a:rPr lang="en-US"/>
              <a:t>Aim.Uz</a:t>
            </a:r>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AE3F6CB-02BA-4C70-B4B4-ACED814E4E76}"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5" name="Дата 24"/>
          <p:cNvSpPr>
            <a:spLocks noGrp="1"/>
          </p:cNvSpPr>
          <p:nvPr>
            <p:ph type="dt" sz="half" idx="10"/>
          </p:nvPr>
        </p:nvSpPr>
        <p:spPr/>
        <p:txBody>
          <a:bodyPr/>
          <a:lstStyle/>
          <a:p>
            <a:fld id="{06482BDC-B1CB-44B3-B699-7A06B069EE3C}" type="datetime1">
              <a:rPr lang="ru-RU" smtClean="0"/>
              <a:pPr/>
              <a:t>31.07.2021</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r>
              <a:rPr lang="en-US"/>
              <a:t>Aim.Uz</a:t>
            </a:r>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7AE3F6CB-02BA-4C70-B4B4-ACED814E4E76}" type="slidenum">
              <a:rPr lang="ru-RU" smtClean="0"/>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19" name="Дата 18"/>
          <p:cNvSpPr>
            <a:spLocks noGrp="1"/>
          </p:cNvSpPr>
          <p:nvPr>
            <p:ph type="dt" sz="half" idx="10"/>
          </p:nvPr>
        </p:nvSpPr>
        <p:spPr/>
        <p:txBody>
          <a:bodyPr/>
          <a:lstStyle/>
          <a:p>
            <a:fld id="{996C3390-9CA6-4F45-A24C-B5A392DE1C72}" type="datetime1">
              <a:rPr lang="ru-RU" smtClean="0"/>
              <a:pPr/>
              <a:t>31.07.2021</a:t>
            </a:fld>
            <a:endParaRPr lang="ru-RU"/>
          </a:p>
        </p:txBody>
      </p:sp>
      <p:sp>
        <p:nvSpPr>
          <p:cNvPr id="11" name="Нижний колонтитул 10"/>
          <p:cNvSpPr>
            <a:spLocks noGrp="1"/>
          </p:cNvSpPr>
          <p:nvPr>
            <p:ph type="ftr" sz="quarter" idx="11"/>
          </p:nvPr>
        </p:nvSpPr>
        <p:spPr/>
        <p:txBody>
          <a:bodyPr/>
          <a:lstStyle/>
          <a:p>
            <a:r>
              <a:rPr lang="en-US"/>
              <a:t>Aim.Uz</a:t>
            </a:r>
            <a:endParaRPr lang="ru-RU"/>
          </a:p>
        </p:txBody>
      </p:sp>
      <p:sp>
        <p:nvSpPr>
          <p:cNvPr id="16" name="Номер слайда 15"/>
          <p:cNvSpPr>
            <a:spLocks noGrp="1"/>
          </p:cNvSpPr>
          <p:nvPr>
            <p:ph type="sldNum" sz="quarter" idx="12"/>
          </p:nvPr>
        </p:nvSpPr>
        <p:spPr/>
        <p:txBody>
          <a:bodyPr/>
          <a:lstStyle/>
          <a:p>
            <a:fld id="{7AE3F6CB-02BA-4C70-B4B4-ACED814E4E76}"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a:t>Образец заголовка</a:t>
            </a:r>
            <a:endParaRPr kumimoji="0"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1" name="Дата 20"/>
          <p:cNvSpPr>
            <a:spLocks noGrp="1"/>
          </p:cNvSpPr>
          <p:nvPr>
            <p:ph type="dt" sz="half" idx="10"/>
          </p:nvPr>
        </p:nvSpPr>
        <p:spPr/>
        <p:txBody>
          <a:bodyPr/>
          <a:lstStyle/>
          <a:p>
            <a:fld id="{D13196A5-CA5B-4A7C-A30F-FD4842403513}" type="datetime1">
              <a:rPr lang="ru-RU" smtClean="0"/>
              <a:pPr/>
              <a:t>31.07.2021</a:t>
            </a:fld>
            <a:endParaRPr lang="ru-RU"/>
          </a:p>
        </p:txBody>
      </p:sp>
      <p:sp>
        <p:nvSpPr>
          <p:cNvPr id="10" name="Нижний колонтитул 9"/>
          <p:cNvSpPr>
            <a:spLocks noGrp="1"/>
          </p:cNvSpPr>
          <p:nvPr>
            <p:ph type="ftr" sz="quarter" idx="11"/>
          </p:nvPr>
        </p:nvSpPr>
        <p:spPr/>
        <p:txBody>
          <a:bodyPr/>
          <a:lstStyle/>
          <a:p>
            <a:r>
              <a:rPr lang="en-US"/>
              <a:t>Aim.Uz</a:t>
            </a:r>
            <a:endParaRPr lang="ru-RU"/>
          </a:p>
        </p:txBody>
      </p:sp>
      <p:sp>
        <p:nvSpPr>
          <p:cNvPr id="31" name="Номер слайда 30"/>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0" name="Дата 9"/>
          <p:cNvSpPr>
            <a:spLocks noGrp="1"/>
          </p:cNvSpPr>
          <p:nvPr>
            <p:ph type="dt" sz="half" idx="10"/>
          </p:nvPr>
        </p:nvSpPr>
        <p:spPr/>
        <p:txBody>
          <a:bodyPr/>
          <a:lstStyle/>
          <a:p>
            <a:fld id="{3F33DF23-2DD2-4846-9174-56DD831F69FC}" type="datetime1">
              <a:rPr lang="ru-RU" smtClean="0"/>
              <a:pPr/>
              <a:t>31.07.2021</a:t>
            </a:fld>
            <a:endParaRPr lang="ru-RU"/>
          </a:p>
        </p:txBody>
      </p:sp>
      <p:sp>
        <p:nvSpPr>
          <p:cNvPr id="6" name="Нижний колонтитул 5"/>
          <p:cNvSpPr>
            <a:spLocks noGrp="1"/>
          </p:cNvSpPr>
          <p:nvPr>
            <p:ph type="ftr" sz="quarter" idx="11"/>
          </p:nvPr>
        </p:nvSpPr>
        <p:spPr/>
        <p:txBody>
          <a:bodyPr/>
          <a:lstStyle/>
          <a:p>
            <a:r>
              <a:rPr lang="en-US"/>
              <a:t>Aim.Uz</a:t>
            </a:r>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7AE3F6CB-02BA-4C70-B4B4-ACED814E4E7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a:t>Образец заголовка</a:t>
            </a:r>
            <a:endParaRPr kumimoji="0" lang="en-US"/>
          </a:p>
        </p:txBody>
      </p:sp>
      <p:sp>
        <p:nvSpPr>
          <p:cNvPr id="12" name="Дата 11"/>
          <p:cNvSpPr>
            <a:spLocks noGrp="1"/>
          </p:cNvSpPr>
          <p:nvPr>
            <p:ph type="dt" sz="half" idx="10"/>
          </p:nvPr>
        </p:nvSpPr>
        <p:spPr/>
        <p:txBody>
          <a:bodyPr/>
          <a:lstStyle/>
          <a:p>
            <a:fld id="{1DB95CD1-24F5-4695-AE3A-96CECEC40113}" type="datetime1">
              <a:rPr lang="ru-RU" smtClean="0"/>
              <a:pPr/>
              <a:t>31.07.2021</a:t>
            </a:fld>
            <a:endParaRPr lang="ru-RU"/>
          </a:p>
        </p:txBody>
      </p:sp>
      <p:sp>
        <p:nvSpPr>
          <p:cNvPr id="21" name="Нижний колонтитул 20"/>
          <p:cNvSpPr>
            <a:spLocks noGrp="1"/>
          </p:cNvSpPr>
          <p:nvPr>
            <p:ph type="ftr" sz="quarter" idx="11"/>
          </p:nvPr>
        </p:nvSpPr>
        <p:spPr/>
        <p:txBody>
          <a:bodyPr/>
          <a:lstStyle/>
          <a:p>
            <a:r>
              <a:rPr lang="en-US"/>
              <a:t>Aim.Uz</a:t>
            </a:r>
            <a:endParaRPr lang="ru-RU"/>
          </a:p>
        </p:txBody>
      </p:sp>
      <p:sp>
        <p:nvSpPr>
          <p:cNvPr id="6" name="Номер слайда 5"/>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ABD6ECC8-B272-41C3-AE5D-D1D5865BD356}" type="datetime1">
              <a:rPr lang="ru-RU" smtClean="0"/>
              <a:pPr/>
              <a:t>31.07.2021</a:t>
            </a:fld>
            <a:endParaRPr lang="ru-RU"/>
          </a:p>
        </p:txBody>
      </p:sp>
      <p:sp>
        <p:nvSpPr>
          <p:cNvPr id="24" name="Нижний колонтитул 23"/>
          <p:cNvSpPr>
            <a:spLocks noGrp="1"/>
          </p:cNvSpPr>
          <p:nvPr>
            <p:ph type="ftr" sz="quarter" idx="11"/>
          </p:nvPr>
        </p:nvSpPr>
        <p:spPr/>
        <p:txBody>
          <a:bodyPr/>
          <a:lstStyle/>
          <a:p>
            <a:r>
              <a:rPr lang="en-US"/>
              <a:t>Aim.Uz</a:t>
            </a:r>
            <a:endParaRPr lang="ru-RU"/>
          </a:p>
        </p:txBody>
      </p:sp>
      <p:sp>
        <p:nvSpPr>
          <p:cNvPr id="7" name="Номер слайда 6"/>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25" name="Дата 24"/>
          <p:cNvSpPr>
            <a:spLocks noGrp="1"/>
          </p:cNvSpPr>
          <p:nvPr>
            <p:ph type="dt" sz="half" idx="10"/>
          </p:nvPr>
        </p:nvSpPr>
        <p:spPr/>
        <p:txBody>
          <a:bodyPr/>
          <a:lstStyle/>
          <a:p>
            <a:fld id="{7C845169-0968-4AC1-8502-DF6313CEAFEF}" type="datetime1">
              <a:rPr lang="ru-RU" smtClean="0"/>
              <a:pPr/>
              <a:t>31.07.2021</a:t>
            </a:fld>
            <a:endParaRPr lang="ru-RU"/>
          </a:p>
        </p:txBody>
      </p:sp>
      <p:sp>
        <p:nvSpPr>
          <p:cNvPr id="29" name="Нижний колонтитул 28"/>
          <p:cNvSpPr>
            <a:spLocks noGrp="1"/>
          </p:cNvSpPr>
          <p:nvPr>
            <p:ph type="ftr" sz="quarter" idx="11"/>
          </p:nvPr>
        </p:nvSpPr>
        <p:spPr/>
        <p:txBody>
          <a:bodyPr/>
          <a:lstStyle/>
          <a:p>
            <a:r>
              <a:rPr lang="en-US"/>
              <a:t>Aim.Uz</a:t>
            </a:r>
            <a:endParaRPr lang="ru-RU"/>
          </a:p>
        </p:txBody>
      </p:sp>
      <p:sp>
        <p:nvSpPr>
          <p:cNvPr id="7" name="Номер слайда 6"/>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a:t>Вставка рисунка</a:t>
            </a:r>
            <a:endParaRPr kumimoji="0" lang="en-US" dirty="0"/>
          </a:p>
        </p:txBody>
      </p:sp>
      <p:sp>
        <p:nvSpPr>
          <p:cNvPr id="7" name="Дата 6"/>
          <p:cNvSpPr>
            <a:spLocks noGrp="1"/>
          </p:cNvSpPr>
          <p:nvPr>
            <p:ph type="dt" sz="half" idx="10"/>
          </p:nvPr>
        </p:nvSpPr>
        <p:spPr/>
        <p:txBody>
          <a:bodyPr/>
          <a:lstStyle/>
          <a:p>
            <a:fld id="{089DC9C0-25D5-4442-A1CA-C826C332FFD6}" type="datetime1">
              <a:rPr lang="ru-RU" smtClean="0"/>
              <a:pPr/>
              <a:t>31.07.2021</a:t>
            </a:fld>
            <a:endParaRPr lang="ru-RU"/>
          </a:p>
        </p:txBody>
      </p:sp>
      <p:sp>
        <p:nvSpPr>
          <p:cNvPr id="5" name="Нижний колонтитул 4"/>
          <p:cNvSpPr>
            <a:spLocks noGrp="1"/>
          </p:cNvSpPr>
          <p:nvPr>
            <p:ph type="ftr" sz="quarter" idx="11"/>
          </p:nvPr>
        </p:nvSpPr>
        <p:spPr/>
        <p:txBody>
          <a:bodyPr/>
          <a:lstStyle/>
          <a:p>
            <a:r>
              <a:rPr lang="en-US"/>
              <a:t>Aim.Uz</a:t>
            </a:r>
            <a:endParaRPr lang="ru-RU"/>
          </a:p>
        </p:txBody>
      </p:sp>
      <p:sp>
        <p:nvSpPr>
          <p:cNvPr id="31" name="Номер слайда 30"/>
          <p:cNvSpPr>
            <a:spLocks noGrp="1"/>
          </p:cNvSpPr>
          <p:nvPr>
            <p:ph type="sldNum" sz="quarter" idx="12"/>
          </p:nvPr>
        </p:nvSpPr>
        <p:spPr/>
        <p:txBody>
          <a:bodyPr/>
          <a:lstStyle/>
          <a:p>
            <a:fld id="{7AE3F6CB-02BA-4C70-B4B4-ACED814E4E76}"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7C4EF2ED-E2C7-4606-8BB8-F37832028ACE}" type="datetime1">
              <a:rPr lang="ru-RU" smtClean="0"/>
              <a:pPr/>
              <a:t>31.07.2021</a:t>
            </a:fld>
            <a:endParaRPr lang="ru-RU"/>
          </a:p>
        </p:txBody>
      </p:sp>
      <p:sp>
        <p:nvSpPr>
          <p:cNvPr id="5" name="Нижний колонтитул 4"/>
          <p:cNvSpPr>
            <a:spLocks noGrp="1"/>
          </p:cNvSpPr>
          <p:nvPr>
            <p:ph type="ftr" sz="quarter" idx="11"/>
          </p:nvPr>
        </p:nvSpPr>
        <p:spPr/>
        <p:txBody>
          <a:bodyPr/>
          <a:lstStyle/>
          <a:p>
            <a:r>
              <a:rPr lang="en-US"/>
              <a:t>Aim.Uz</a:t>
            </a:r>
            <a:endParaRPr lang="ru-RU"/>
          </a:p>
        </p:txBody>
      </p:sp>
      <p:sp>
        <p:nvSpPr>
          <p:cNvPr id="6" name="Номер слайда 5"/>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2B60B2EB-E4E7-40AA-B51E-198F1EB39752}" type="datetime1">
              <a:rPr lang="ru-RU" smtClean="0"/>
              <a:pPr/>
              <a:t>31.07.2021</a:t>
            </a:fld>
            <a:endParaRPr lang="ru-RU"/>
          </a:p>
        </p:txBody>
      </p:sp>
      <p:sp>
        <p:nvSpPr>
          <p:cNvPr id="5" name="Нижний колонтитул 4"/>
          <p:cNvSpPr>
            <a:spLocks noGrp="1"/>
          </p:cNvSpPr>
          <p:nvPr>
            <p:ph type="ftr" sz="quarter" idx="11"/>
          </p:nvPr>
        </p:nvSpPr>
        <p:spPr/>
        <p:txBody>
          <a:bodyPr/>
          <a:lstStyle/>
          <a:p>
            <a:r>
              <a:rPr lang="en-US"/>
              <a:t>Aim.Uz</a:t>
            </a:r>
            <a:endParaRPr lang="ru-RU"/>
          </a:p>
        </p:txBody>
      </p:sp>
      <p:sp>
        <p:nvSpPr>
          <p:cNvPr id="6" name="Номер слайда 5"/>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a:t>Образец заголовка</a:t>
            </a:r>
            <a:endParaRPr kumimoji="0" lang="en-US"/>
          </a:p>
        </p:txBody>
      </p:sp>
      <p:sp>
        <p:nvSpPr>
          <p:cNvPr id="28" name="Дата 27"/>
          <p:cNvSpPr>
            <a:spLocks noGrp="1"/>
          </p:cNvSpPr>
          <p:nvPr>
            <p:ph type="dt" sz="half" idx="10"/>
          </p:nvPr>
        </p:nvSpPr>
        <p:spPr/>
        <p:txBody>
          <a:bodyPr/>
          <a:lstStyle/>
          <a:p>
            <a:fld id="{C6E4F21F-B00E-4390-AA33-341CF355CCBF}" type="datetime1">
              <a:rPr lang="ru-RU" smtClean="0">
                <a:solidFill>
                  <a:srgbClr val="676A55"/>
                </a:solidFill>
              </a:rPr>
              <a:pPr/>
              <a:t>31.07.2021</a:t>
            </a:fld>
            <a:endParaRPr lang="ru-RU">
              <a:solidFill>
                <a:srgbClr val="676A55"/>
              </a:solidFill>
            </a:endParaRPr>
          </a:p>
        </p:txBody>
      </p:sp>
      <p:sp>
        <p:nvSpPr>
          <p:cNvPr id="17" name="Нижний колонтитул 16"/>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29" name="Номер слайда 28"/>
          <p:cNvSpPr>
            <a:spLocks noGrp="1"/>
          </p:cNvSpPr>
          <p:nvPr>
            <p:ph type="sldNum" sz="quarter" idx="12"/>
          </p:nvPr>
        </p:nvSpPr>
        <p:spPr/>
        <p:txBody>
          <a:bodyPr/>
          <a:lstStyle/>
          <a:p>
            <a:fld id="{F770E856-159F-4C24-A742-C6836FEB0C99}"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864F8A7C-EEAD-4ABF-BCB8-0B374D278B61}" type="datetime1">
              <a:rPr lang="ru-RU" smtClean="0">
                <a:solidFill>
                  <a:srgbClr val="676A55"/>
                </a:solidFill>
              </a:rPr>
              <a:pPr/>
              <a:t>31.07.2021</a:t>
            </a:fld>
            <a:endParaRPr lang="ru-RU">
              <a:solidFill>
                <a:srgbClr val="676A55"/>
              </a:solidFill>
            </a:endParaRPr>
          </a:p>
        </p:txBody>
      </p:sp>
      <p:sp>
        <p:nvSpPr>
          <p:cNvPr id="5" name="Нижний колонтитул 4"/>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6" name="Номер слайда 5"/>
          <p:cNvSpPr>
            <a:spLocks noGrp="1"/>
          </p:cNvSpPr>
          <p:nvPr>
            <p:ph type="sldNum" sz="quarter" idx="12"/>
          </p:nvPr>
        </p:nvSpPr>
        <p:spPr/>
        <p:txBody>
          <a:bodyPr/>
          <a:lstStyle/>
          <a:p>
            <a:fld id="{F770E856-159F-4C24-A742-C6836FEB0C99}" type="slidenum">
              <a:rPr lang="ru-RU" smtClean="0"/>
              <a:pPr/>
              <a:t>‹#›</a:t>
            </a:fld>
            <a:endParaRPr lang="ru-RU"/>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E0DB9C81-1320-4323-94C1-3DFC59A294CB}" type="datetime1">
              <a:rPr lang="ru-RU" smtClean="0">
                <a:solidFill>
                  <a:srgbClr val="EAEBDE"/>
                </a:solidFill>
              </a:rPr>
              <a:pPr/>
              <a:t>31.07.2021</a:t>
            </a:fld>
            <a:endParaRPr lang="ru-RU">
              <a:solidFill>
                <a:srgbClr val="EAEBDE"/>
              </a:solidFill>
            </a:endParaRPr>
          </a:p>
        </p:txBody>
      </p:sp>
      <p:sp>
        <p:nvSpPr>
          <p:cNvPr id="5" name="Нижний колонтитул 4"/>
          <p:cNvSpPr>
            <a:spLocks noGrp="1"/>
          </p:cNvSpPr>
          <p:nvPr>
            <p:ph type="ftr" sz="quarter" idx="11"/>
          </p:nvPr>
        </p:nvSpPr>
        <p:spPr/>
        <p:txBody>
          <a:bodyPr/>
          <a:lstStyle/>
          <a:p>
            <a:r>
              <a:rPr lang="en-US">
                <a:solidFill>
                  <a:srgbClr val="EAEBDE"/>
                </a:solidFill>
              </a:rPr>
              <a:t>Aim.Uz</a:t>
            </a:r>
            <a:endParaRPr lang="ru-RU">
              <a:solidFill>
                <a:srgbClr val="EAEBDE"/>
              </a:solidFill>
            </a:endParaRPr>
          </a:p>
        </p:txBody>
      </p:sp>
      <p:sp>
        <p:nvSpPr>
          <p:cNvPr id="6" name="Номер слайда 5"/>
          <p:cNvSpPr>
            <a:spLocks noGrp="1"/>
          </p:cNvSpPr>
          <p:nvPr>
            <p:ph type="sldNum" sz="quarter" idx="12"/>
          </p:nvPr>
        </p:nvSpPr>
        <p:spPr>
          <a:xfrm>
            <a:off x="7924800" y="6416675"/>
            <a:ext cx="762000" cy="365125"/>
          </a:xfrm>
        </p:spPr>
        <p:txBody>
          <a:bodyPr/>
          <a:lstStyle/>
          <a:p>
            <a:fld id="{F770E856-159F-4C24-A742-C6836FEB0C99}"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6D5C4276-3832-4C98-91CF-11F7CF6CF4BB}" type="datetime1">
              <a:rPr lang="ru-RU" smtClean="0">
                <a:solidFill>
                  <a:srgbClr val="676A55"/>
                </a:solidFill>
              </a:rPr>
              <a:pPr/>
              <a:t>31.07.2021</a:t>
            </a:fld>
            <a:endParaRPr lang="ru-RU">
              <a:solidFill>
                <a:srgbClr val="676A55"/>
              </a:solidFill>
            </a:endParaRPr>
          </a:p>
        </p:txBody>
      </p:sp>
      <p:sp>
        <p:nvSpPr>
          <p:cNvPr id="6" name="Нижний колонтитул 5"/>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7" name="Номер слайда 6"/>
          <p:cNvSpPr>
            <a:spLocks noGrp="1"/>
          </p:cNvSpPr>
          <p:nvPr>
            <p:ph type="sldNum" sz="quarter" idx="12"/>
          </p:nvPr>
        </p:nvSpPr>
        <p:spPr/>
        <p:txBody>
          <a:bodyPr/>
          <a:lstStyle/>
          <a:p>
            <a:fld id="{F770E856-159F-4C24-A742-C6836FEB0C99}"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0"/>
          </p:nvPr>
        </p:nvSpPr>
        <p:spPr/>
        <p:txBody>
          <a:bodyPr/>
          <a:lstStyle/>
          <a:p>
            <a:fld id="{036F8FCF-17BC-4A19-BC53-0D248FD205FD}" type="datetime1">
              <a:rPr lang="ru-RU" smtClean="0">
                <a:solidFill>
                  <a:srgbClr val="676A55"/>
                </a:solidFill>
              </a:rPr>
              <a:pPr/>
              <a:t>31.07.2021</a:t>
            </a:fld>
            <a:endParaRPr lang="ru-RU">
              <a:solidFill>
                <a:srgbClr val="676A55"/>
              </a:solidFill>
            </a:endParaRPr>
          </a:p>
        </p:txBody>
      </p:sp>
      <p:sp>
        <p:nvSpPr>
          <p:cNvPr id="8" name="Нижний колонтитул 7"/>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9" name="Номер слайда 8"/>
          <p:cNvSpPr>
            <a:spLocks noGrp="1"/>
          </p:cNvSpPr>
          <p:nvPr>
            <p:ph type="sldNum" sz="quarter" idx="12"/>
          </p:nvPr>
        </p:nvSpPr>
        <p:spPr/>
        <p:txBody>
          <a:bodyPr/>
          <a:lstStyle/>
          <a:p>
            <a:fld id="{F770E856-159F-4C24-A742-C6836FEB0C99}"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8CAC5834-DE4F-4F7A-8948-0267E077583D}" type="datetime1">
              <a:rPr lang="ru-RU" smtClean="0">
                <a:solidFill>
                  <a:srgbClr val="676A55"/>
                </a:solidFill>
              </a:rPr>
              <a:pPr/>
              <a:t>31.07.2021</a:t>
            </a:fld>
            <a:endParaRPr lang="ru-RU">
              <a:solidFill>
                <a:srgbClr val="676A55"/>
              </a:solidFill>
            </a:endParaRPr>
          </a:p>
        </p:txBody>
      </p:sp>
      <p:sp>
        <p:nvSpPr>
          <p:cNvPr id="4" name="Нижний колонтитул 3"/>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5" name="Номер слайда 4"/>
          <p:cNvSpPr>
            <a:spLocks noGrp="1"/>
          </p:cNvSpPr>
          <p:nvPr>
            <p:ph type="sldNum" sz="quarter" idx="12"/>
          </p:nvPr>
        </p:nvSpPr>
        <p:spPr/>
        <p:txBody>
          <a:bodyPr/>
          <a:lstStyle/>
          <a:p>
            <a:fld id="{F770E856-159F-4C24-A742-C6836FEB0C99}"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8C34643-C118-4755-940D-BD876A2D1ED1}" type="datetime1">
              <a:rPr lang="ru-RU" smtClean="0">
                <a:solidFill>
                  <a:srgbClr val="676A55"/>
                </a:solidFill>
              </a:rPr>
              <a:pPr/>
              <a:t>31.07.2021</a:t>
            </a:fld>
            <a:endParaRPr lang="ru-RU">
              <a:solidFill>
                <a:srgbClr val="676A55"/>
              </a:solidFill>
            </a:endParaRPr>
          </a:p>
        </p:txBody>
      </p:sp>
      <p:sp>
        <p:nvSpPr>
          <p:cNvPr id="3" name="Нижний колонтитул 2"/>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4" name="Номер слайда 3"/>
          <p:cNvSpPr>
            <a:spLocks noGrp="1"/>
          </p:cNvSpPr>
          <p:nvPr>
            <p:ph type="sldNum" sz="quarter" idx="12"/>
          </p:nvPr>
        </p:nvSpPr>
        <p:spPr/>
        <p:txBody>
          <a:bodyPr/>
          <a:lstStyle/>
          <a:p>
            <a:fld id="{F770E856-159F-4C24-A742-C6836FEB0C99}"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FB956F92-C69D-4E0E-8827-EC1C8685E9EF}" type="datetime1">
              <a:rPr lang="ru-RU" smtClean="0">
                <a:solidFill>
                  <a:srgbClr val="676A55"/>
                </a:solidFill>
              </a:rPr>
              <a:pPr/>
              <a:t>31.07.2021</a:t>
            </a:fld>
            <a:endParaRPr lang="ru-RU">
              <a:solidFill>
                <a:srgbClr val="676A55"/>
              </a:solidFill>
            </a:endParaRPr>
          </a:p>
        </p:txBody>
      </p:sp>
      <p:sp>
        <p:nvSpPr>
          <p:cNvPr id="6" name="Нижний колонтитул 5"/>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7" name="Номер слайда 6"/>
          <p:cNvSpPr>
            <a:spLocks noGrp="1"/>
          </p:cNvSpPr>
          <p:nvPr>
            <p:ph type="sldNum" sz="quarter" idx="12"/>
          </p:nvPr>
        </p:nvSpPr>
        <p:spPr/>
        <p:txBody>
          <a:bodyPr/>
          <a:lstStyle/>
          <a:p>
            <a:fld id="{F770E856-159F-4C24-A742-C6836FEB0C99}"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3EDBAE99-D038-4565-8DDA-71C05B226456}" type="datetime1">
              <a:rPr lang="ru-RU" smtClean="0">
                <a:solidFill>
                  <a:srgbClr val="676A55"/>
                </a:solidFill>
              </a:rPr>
              <a:pPr/>
              <a:t>31.07.2021</a:t>
            </a:fld>
            <a:endParaRPr lang="ru-RU">
              <a:solidFill>
                <a:srgbClr val="676A55"/>
              </a:solidFill>
            </a:endParaRPr>
          </a:p>
        </p:txBody>
      </p:sp>
      <p:sp>
        <p:nvSpPr>
          <p:cNvPr id="6" name="Нижний колонтитул 5"/>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7" name="Номер слайда 6"/>
          <p:cNvSpPr>
            <a:spLocks noGrp="1"/>
          </p:cNvSpPr>
          <p:nvPr>
            <p:ph type="sldNum" sz="quarter" idx="12"/>
          </p:nvPr>
        </p:nvSpPr>
        <p:spPr/>
        <p:txBody>
          <a:bodyPr/>
          <a:lstStyle/>
          <a:p>
            <a:fld id="{F770E856-159F-4C24-A742-C6836FEB0C99}"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F42A58C3-D332-491D-9BA3-CF20C89EEB1E}" type="datetime1">
              <a:rPr lang="ru-RU" smtClean="0">
                <a:solidFill>
                  <a:srgbClr val="676A55"/>
                </a:solidFill>
              </a:rPr>
              <a:pPr/>
              <a:t>31.07.2021</a:t>
            </a:fld>
            <a:endParaRPr lang="ru-RU">
              <a:solidFill>
                <a:srgbClr val="676A55"/>
              </a:solidFill>
            </a:endParaRPr>
          </a:p>
        </p:txBody>
      </p:sp>
      <p:sp>
        <p:nvSpPr>
          <p:cNvPr id="5" name="Нижний колонтитул 4"/>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6" name="Номер слайда 5"/>
          <p:cNvSpPr>
            <a:spLocks noGrp="1"/>
          </p:cNvSpPr>
          <p:nvPr>
            <p:ph type="sldNum" sz="quarter" idx="12"/>
          </p:nvPr>
        </p:nvSpPr>
        <p:spPr/>
        <p:txBody>
          <a:bodyPr/>
          <a:lstStyle/>
          <a:p>
            <a:fld id="{F770E856-159F-4C24-A742-C6836FEB0C99}"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806E3F90-0380-4E5D-9362-1613A987D35C}" type="datetime1">
              <a:rPr lang="ru-RU" smtClean="0">
                <a:solidFill>
                  <a:srgbClr val="676A55"/>
                </a:solidFill>
              </a:rPr>
              <a:pPr/>
              <a:t>31.07.2021</a:t>
            </a:fld>
            <a:endParaRPr lang="ru-RU">
              <a:solidFill>
                <a:srgbClr val="676A55"/>
              </a:solidFill>
            </a:endParaRPr>
          </a:p>
        </p:txBody>
      </p:sp>
      <p:sp>
        <p:nvSpPr>
          <p:cNvPr id="5" name="Нижний колонтитул 4"/>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
        <p:nvSpPr>
          <p:cNvPr id="6" name="Номер слайда 5"/>
          <p:cNvSpPr>
            <a:spLocks noGrp="1"/>
          </p:cNvSpPr>
          <p:nvPr>
            <p:ph type="sldNum" sz="quarter" idx="12"/>
          </p:nvPr>
        </p:nvSpPr>
        <p:spPr/>
        <p:txBody>
          <a:bodyPr/>
          <a:lstStyle/>
          <a:p>
            <a:fld id="{F770E856-159F-4C24-A742-C6836FEB0C99}"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a:t>Образец подзаголовка</a:t>
            </a:r>
            <a:endParaRPr kumimoji="0" lang="en-US"/>
          </a:p>
        </p:txBody>
      </p:sp>
      <p:sp>
        <p:nvSpPr>
          <p:cNvPr id="7" name="Дата 6"/>
          <p:cNvSpPr>
            <a:spLocks noGrp="1"/>
          </p:cNvSpPr>
          <p:nvPr>
            <p:ph type="dt" sz="half" idx="10"/>
          </p:nvPr>
        </p:nvSpPr>
        <p:spPr/>
        <p:txBody>
          <a:bodyPr/>
          <a:lstStyle/>
          <a:p>
            <a:fld id="{862C048D-DBD4-4B06-BFA4-41524FC63B31}" type="datetime1">
              <a:rPr lang="ru-RU" smtClean="0"/>
              <a:pPr/>
              <a:t>31.07.2021</a:t>
            </a:fld>
            <a:endParaRPr lang="ru-RU"/>
          </a:p>
        </p:txBody>
      </p:sp>
      <p:sp>
        <p:nvSpPr>
          <p:cNvPr id="20" name="Нижний колонтитул 19"/>
          <p:cNvSpPr>
            <a:spLocks noGrp="1"/>
          </p:cNvSpPr>
          <p:nvPr>
            <p:ph type="ftr" sz="quarter" idx="11"/>
          </p:nvPr>
        </p:nvSpPr>
        <p:spPr/>
        <p:txBody>
          <a:bodyPr/>
          <a:lstStyle/>
          <a:p>
            <a:r>
              <a:rPr lang="en-US"/>
              <a:t>Aim.Uz</a:t>
            </a:r>
            <a:endParaRPr lang="ru-RU"/>
          </a:p>
        </p:txBody>
      </p:sp>
      <p:sp>
        <p:nvSpPr>
          <p:cNvPr id="10" name="Номер слайда 9"/>
          <p:cNvSpPr>
            <a:spLocks noGrp="1"/>
          </p:cNvSpPr>
          <p:nvPr>
            <p:ph type="sldNum" sz="quarter" idx="12"/>
          </p:nvPr>
        </p:nvSpPr>
        <p:spPr/>
        <p:txBody>
          <a:bodyPr/>
          <a:lstStyle/>
          <a:p>
            <a:fld id="{7AE3F6CB-02BA-4C70-B4B4-ACED814E4E76}"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AB48EF67-56EC-4EEB-8823-B0968E8E62D2}" type="datetime1">
              <a:rPr lang="ru-RU" smtClean="0"/>
              <a:pPr/>
              <a:t>31.07.2021</a:t>
            </a:fld>
            <a:endParaRPr lang="ru-RU"/>
          </a:p>
        </p:txBody>
      </p:sp>
      <p:sp>
        <p:nvSpPr>
          <p:cNvPr id="5" name="Нижний колонтитул 4"/>
          <p:cNvSpPr>
            <a:spLocks noGrp="1"/>
          </p:cNvSpPr>
          <p:nvPr>
            <p:ph type="ftr" sz="quarter" idx="11"/>
          </p:nvPr>
        </p:nvSpPr>
        <p:spPr/>
        <p:txBody>
          <a:bodyPr/>
          <a:lstStyle/>
          <a:p>
            <a:r>
              <a:rPr lang="en-US"/>
              <a:t>Aim.Uz</a:t>
            </a:r>
            <a:endParaRPr lang="ru-RU"/>
          </a:p>
        </p:txBody>
      </p:sp>
      <p:sp>
        <p:nvSpPr>
          <p:cNvPr id="6" name="Номер слайда 5"/>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D54AB1C6-270B-4CE6-AB5B-B2F175099387}" type="datetime1">
              <a:rPr lang="ru-RU" smtClean="0"/>
              <a:pPr/>
              <a:t>31.07.2021</a:t>
            </a:fld>
            <a:endParaRPr lang="ru-RU"/>
          </a:p>
        </p:txBody>
      </p:sp>
      <p:sp>
        <p:nvSpPr>
          <p:cNvPr id="5" name="Нижний колонтитул 4"/>
          <p:cNvSpPr>
            <a:spLocks noGrp="1"/>
          </p:cNvSpPr>
          <p:nvPr>
            <p:ph type="ftr" sz="quarter" idx="11"/>
          </p:nvPr>
        </p:nvSpPr>
        <p:spPr/>
        <p:txBody>
          <a:bodyPr/>
          <a:lstStyle/>
          <a:p>
            <a:r>
              <a:rPr lang="en-US"/>
              <a:t>Aim.Uz</a:t>
            </a:r>
            <a:endParaRPr lang="ru-RU"/>
          </a:p>
        </p:txBody>
      </p:sp>
      <p:sp>
        <p:nvSpPr>
          <p:cNvPr id="6" name="Номер слайда 5"/>
          <p:cNvSpPr>
            <a:spLocks noGrp="1"/>
          </p:cNvSpPr>
          <p:nvPr>
            <p:ph type="sldNum" sz="quarter" idx="12"/>
          </p:nvPr>
        </p:nvSpPr>
        <p:spPr/>
        <p:txBody>
          <a:bodyPr/>
          <a:lstStyle/>
          <a:p>
            <a:fld id="{7AE3F6CB-02BA-4C70-B4B4-ACED814E4E76}"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kumimoji="0" lang="ru-RU"/>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3FE249D9-6981-48A3-B9C1-C20837124D58}" type="datetime1">
              <a:rPr lang="ru-RU" smtClean="0"/>
              <a:pPr/>
              <a:t>31.07.2021</a:t>
            </a:fld>
            <a:endParaRPr lang="ru-RU"/>
          </a:p>
        </p:txBody>
      </p:sp>
      <p:sp>
        <p:nvSpPr>
          <p:cNvPr id="6" name="Нижний колонтитул 5"/>
          <p:cNvSpPr>
            <a:spLocks noGrp="1"/>
          </p:cNvSpPr>
          <p:nvPr>
            <p:ph type="ftr" sz="quarter" idx="11"/>
          </p:nvPr>
        </p:nvSpPr>
        <p:spPr/>
        <p:txBody>
          <a:bodyPr/>
          <a:lstStyle/>
          <a:p>
            <a:r>
              <a:rPr lang="en-US"/>
              <a:t>Aim.Uz</a:t>
            </a:r>
            <a:endParaRPr lang="ru-RU"/>
          </a:p>
        </p:txBody>
      </p:sp>
      <p:sp>
        <p:nvSpPr>
          <p:cNvPr id="7" name="Номер слайда 6"/>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0"/>
          </p:nvPr>
        </p:nvSpPr>
        <p:spPr/>
        <p:txBody>
          <a:bodyPr/>
          <a:lstStyle/>
          <a:p>
            <a:fld id="{642E7088-065A-4BC9-91F9-8533758BBBD7}" type="datetime1">
              <a:rPr lang="ru-RU" smtClean="0"/>
              <a:pPr/>
              <a:t>31.07.2021</a:t>
            </a:fld>
            <a:endParaRPr lang="ru-RU"/>
          </a:p>
        </p:txBody>
      </p:sp>
      <p:sp>
        <p:nvSpPr>
          <p:cNvPr id="8" name="Нижний колонтитул 7"/>
          <p:cNvSpPr>
            <a:spLocks noGrp="1"/>
          </p:cNvSpPr>
          <p:nvPr>
            <p:ph type="ftr" sz="quarter" idx="11"/>
          </p:nvPr>
        </p:nvSpPr>
        <p:spPr/>
        <p:txBody>
          <a:bodyPr/>
          <a:lstStyle/>
          <a:p>
            <a:r>
              <a:rPr lang="en-US"/>
              <a:t>Aim.Uz</a:t>
            </a:r>
            <a:endParaRPr lang="ru-RU"/>
          </a:p>
        </p:txBody>
      </p:sp>
      <p:sp>
        <p:nvSpPr>
          <p:cNvPr id="9" name="Номер слайда 8"/>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E65822DC-9998-4033-8783-CE01B8C1F65E}" type="datetime1">
              <a:rPr lang="ru-RU" smtClean="0"/>
              <a:pPr/>
              <a:t>31.07.2021</a:t>
            </a:fld>
            <a:endParaRPr lang="ru-RU"/>
          </a:p>
        </p:txBody>
      </p:sp>
      <p:sp>
        <p:nvSpPr>
          <p:cNvPr id="4" name="Нижний колонтитул 3"/>
          <p:cNvSpPr>
            <a:spLocks noGrp="1"/>
          </p:cNvSpPr>
          <p:nvPr>
            <p:ph type="ftr" sz="quarter" idx="11"/>
          </p:nvPr>
        </p:nvSpPr>
        <p:spPr/>
        <p:txBody>
          <a:bodyPr/>
          <a:lstStyle/>
          <a:p>
            <a:r>
              <a:rPr lang="en-US"/>
              <a:t>Aim.Uz</a:t>
            </a:r>
            <a:endParaRPr lang="ru-RU"/>
          </a:p>
        </p:txBody>
      </p:sp>
      <p:sp>
        <p:nvSpPr>
          <p:cNvPr id="5" name="Номер слайда 4"/>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Дата 1"/>
          <p:cNvSpPr>
            <a:spLocks noGrp="1"/>
          </p:cNvSpPr>
          <p:nvPr>
            <p:ph type="dt" sz="half" idx="10"/>
          </p:nvPr>
        </p:nvSpPr>
        <p:spPr/>
        <p:txBody>
          <a:bodyPr/>
          <a:lstStyle/>
          <a:p>
            <a:fld id="{F37AAA26-4BE4-40CF-B8E8-0C44240170BA}" type="datetime1">
              <a:rPr lang="ru-RU" smtClean="0"/>
              <a:pPr/>
              <a:t>31.07.2021</a:t>
            </a:fld>
            <a:endParaRPr lang="ru-RU"/>
          </a:p>
        </p:txBody>
      </p:sp>
      <p:sp>
        <p:nvSpPr>
          <p:cNvPr id="3" name="Нижний колонтитул 2"/>
          <p:cNvSpPr>
            <a:spLocks noGrp="1"/>
          </p:cNvSpPr>
          <p:nvPr>
            <p:ph type="ftr" sz="quarter" idx="11"/>
          </p:nvPr>
        </p:nvSpPr>
        <p:spPr/>
        <p:txBody>
          <a:bodyPr/>
          <a:lstStyle/>
          <a:p>
            <a:r>
              <a:rPr lang="en-US"/>
              <a:t>Aim.Uz</a:t>
            </a:r>
            <a:endParaRPr lang="ru-RU"/>
          </a:p>
        </p:txBody>
      </p:sp>
      <p:sp>
        <p:nvSpPr>
          <p:cNvPr id="4" name="Номер слайда 3"/>
          <p:cNvSpPr>
            <a:spLocks noGrp="1"/>
          </p:cNvSpPr>
          <p:nvPr>
            <p:ph type="sldNum" sz="quarter" idx="12"/>
          </p:nvPr>
        </p:nvSpPr>
        <p:spPr/>
        <p:txBody>
          <a:bodyPr/>
          <a:lstStyle/>
          <a:p>
            <a:fld id="{7AE3F6CB-02BA-4C70-B4B4-ACED814E4E76}"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2FCB2679-FB4A-474F-A5A0-13918014FFF2}" type="datetime1">
              <a:rPr lang="ru-RU" smtClean="0"/>
              <a:pPr/>
              <a:t>31.07.2021</a:t>
            </a:fld>
            <a:endParaRPr lang="ru-RU"/>
          </a:p>
        </p:txBody>
      </p:sp>
      <p:sp>
        <p:nvSpPr>
          <p:cNvPr id="6" name="Нижний колонтитул 5"/>
          <p:cNvSpPr>
            <a:spLocks noGrp="1"/>
          </p:cNvSpPr>
          <p:nvPr>
            <p:ph type="ftr" sz="quarter" idx="11"/>
          </p:nvPr>
        </p:nvSpPr>
        <p:spPr/>
        <p:txBody>
          <a:bodyPr/>
          <a:lstStyle/>
          <a:p>
            <a:r>
              <a:rPr lang="en-US"/>
              <a:t>Aim.Uz</a:t>
            </a:r>
            <a:endParaRPr lang="ru-RU"/>
          </a:p>
        </p:txBody>
      </p:sp>
      <p:sp>
        <p:nvSpPr>
          <p:cNvPr id="7" name="Номер слайда 6"/>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a:t>Образец заголовка</a:t>
            </a:r>
            <a:endParaRPr kumimoji="0" lang="en-US"/>
          </a:p>
        </p:txBody>
      </p:sp>
      <p:sp>
        <p:nvSpPr>
          <p:cNvPr id="5" name="Дата 4"/>
          <p:cNvSpPr>
            <a:spLocks noGrp="1"/>
          </p:cNvSpPr>
          <p:nvPr>
            <p:ph type="dt" sz="half" idx="10"/>
          </p:nvPr>
        </p:nvSpPr>
        <p:spPr/>
        <p:txBody>
          <a:bodyPr/>
          <a:lstStyle/>
          <a:p>
            <a:fld id="{A6383457-610C-448E-AE8C-0CF38D781FDA}" type="datetime1">
              <a:rPr lang="ru-RU" smtClean="0"/>
              <a:pPr/>
              <a:t>31.07.2021</a:t>
            </a:fld>
            <a:endParaRPr lang="ru-RU"/>
          </a:p>
        </p:txBody>
      </p:sp>
      <p:sp>
        <p:nvSpPr>
          <p:cNvPr id="6" name="Нижний колонтитул 5"/>
          <p:cNvSpPr>
            <a:spLocks noGrp="1"/>
          </p:cNvSpPr>
          <p:nvPr>
            <p:ph type="ftr" sz="quarter" idx="11"/>
          </p:nvPr>
        </p:nvSpPr>
        <p:spPr/>
        <p:txBody>
          <a:bodyPr/>
          <a:lstStyle/>
          <a:p>
            <a:r>
              <a:rPr lang="en-US"/>
              <a:t>Aim.Uz</a:t>
            </a:r>
            <a:endParaRPr lang="ru-RU"/>
          </a:p>
        </p:txBody>
      </p:sp>
      <p:sp>
        <p:nvSpPr>
          <p:cNvPr id="7" name="Номер слайда 6"/>
          <p:cNvSpPr>
            <a:spLocks noGrp="1"/>
          </p:cNvSpPr>
          <p:nvPr>
            <p:ph type="sldNum" sz="quarter" idx="12"/>
          </p:nvPr>
        </p:nvSpPr>
        <p:spPr/>
        <p:txBody>
          <a:bodyPr/>
          <a:lstStyle/>
          <a:p>
            <a:fld id="{7AE3F6CB-02BA-4C70-B4B4-ACED814E4E76}"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a:t>Образец текста</a:t>
            </a: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9F2A2035-004B-45FE-A901-88C42E1EA348}" type="datetime1">
              <a:rPr lang="ru-RU" smtClean="0"/>
              <a:pPr/>
              <a:t>31.07.2021</a:t>
            </a:fld>
            <a:endParaRPr lang="ru-RU"/>
          </a:p>
        </p:txBody>
      </p:sp>
      <p:sp>
        <p:nvSpPr>
          <p:cNvPr id="5" name="Нижний колонтитул 4"/>
          <p:cNvSpPr>
            <a:spLocks noGrp="1"/>
          </p:cNvSpPr>
          <p:nvPr>
            <p:ph type="ftr" sz="quarter" idx="11"/>
          </p:nvPr>
        </p:nvSpPr>
        <p:spPr/>
        <p:txBody>
          <a:bodyPr/>
          <a:lstStyle/>
          <a:p>
            <a:r>
              <a:rPr lang="en-US"/>
              <a:t>Aim.Uz</a:t>
            </a:r>
            <a:endParaRPr lang="ru-RU"/>
          </a:p>
        </p:txBody>
      </p:sp>
      <p:sp>
        <p:nvSpPr>
          <p:cNvPr id="6" name="Номер слайда 5"/>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11788C6-3596-4AB6-967B-6D98487B35CF}" type="datetime1">
              <a:rPr lang="ru-RU" smtClean="0"/>
              <a:pPr/>
              <a:t>31.07.2021</a:t>
            </a:fld>
            <a:endParaRPr lang="ru-RU"/>
          </a:p>
        </p:txBody>
      </p:sp>
      <p:sp>
        <p:nvSpPr>
          <p:cNvPr id="5" name="Нижний колонтитул 4"/>
          <p:cNvSpPr>
            <a:spLocks noGrp="1"/>
          </p:cNvSpPr>
          <p:nvPr>
            <p:ph type="ftr" sz="quarter" idx="11"/>
          </p:nvPr>
        </p:nvSpPr>
        <p:spPr/>
        <p:txBody>
          <a:bodyPr/>
          <a:lstStyle/>
          <a:p>
            <a:r>
              <a:rPr lang="en-US"/>
              <a:t>Aim.Uz</a:t>
            </a:r>
            <a:endParaRPr lang="ru-RU"/>
          </a:p>
        </p:txBody>
      </p:sp>
      <p:sp>
        <p:nvSpPr>
          <p:cNvPr id="6" name="Номер слайда 5"/>
          <p:cNvSpPr>
            <a:spLocks noGrp="1"/>
          </p:cNvSpPr>
          <p:nvPr>
            <p:ph type="sldNum" sz="quarter" idx="12"/>
          </p:nvPr>
        </p:nvSpPr>
        <p:spPr/>
        <p:txBody>
          <a:bodyPr/>
          <a:lstStyle/>
          <a:p>
            <a:fld id="{7AE3F6CB-02BA-4C70-B4B4-ACED814E4E76}"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28DA1B53-D67C-47D0-BD3B-E38F3B9615D6}" type="datetime1">
              <a:rPr lang="ru-RU" smtClean="0">
                <a:solidFill>
                  <a:srgbClr val="676A55"/>
                </a:solidFill>
              </a:rPr>
              <a:pPr/>
              <a:t>31.07.2021</a:t>
            </a:fld>
            <a:endParaRPr lang="ru-RU">
              <a:solidFill>
                <a:srgbClr val="676A55"/>
              </a:solidFill>
            </a:endParaRPr>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r>
              <a:rPr lang="en-US">
                <a:solidFill>
                  <a:srgbClr val="676A55"/>
                </a:solidFill>
              </a:rPr>
              <a:t>Aim.Uz</a:t>
            </a:r>
            <a:endParaRPr lang="ru-RU">
              <a:solidFill>
                <a:srgbClr val="676A55"/>
              </a:solidFill>
            </a:endParaRPr>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F770E856-159F-4C24-A742-C6836FEB0C99}" type="slidenum">
              <a:rPr lang="ru-RU" smtClean="0"/>
              <a:pPr/>
              <a:t>‹#›</a:t>
            </a:fld>
            <a:endParaRPr lang="ru-RU"/>
          </a:p>
        </p:txBody>
      </p:sp>
    </p:spTree>
    <p:extLst>
      <p:ext uri="{BB962C8B-B14F-4D97-AF65-F5344CB8AC3E}">
        <p14:creationId xmlns:p14="http://schemas.microsoft.com/office/powerpoint/2010/main" xmlns="" val="12384786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180D3AEF-2832-40C3-81CC-9D5AF88211D2}" type="datetime1">
              <a:rPr lang="ru-RU" smtClean="0">
                <a:solidFill>
                  <a:srgbClr val="FEFAC9"/>
                </a:solidFill>
              </a:rPr>
              <a:pPr/>
              <a:t>31.07.2021</a:t>
            </a:fld>
            <a:endParaRPr lang="ru-RU">
              <a:solidFill>
                <a:srgbClr val="FEFAC9"/>
              </a:solidFill>
            </a:endParaRPr>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r>
              <a:rPr lang="en-US">
                <a:solidFill>
                  <a:srgbClr val="FEFAC9"/>
                </a:solidFill>
              </a:rPr>
              <a:t>Aim.Uz</a:t>
            </a:r>
            <a:endParaRPr lang="ru-RU">
              <a:solidFill>
                <a:srgbClr val="FEFAC9"/>
              </a:solidFill>
            </a:endParaRPr>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CB3C55B-592D-4D2C-89E3-53B344E6C4FE}" type="slidenum">
              <a:rPr lang="ru-RU" smtClean="0">
                <a:solidFill>
                  <a:srgbClr val="FEFAC9"/>
                </a:solidFill>
              </a:rPr>
              <a:pPr/>
              <a:t>‹#›</a:t>
            </a:fld>
            <a:endParaRPr lang="ru-RU">
              <a:solidFill>
                <a:srgbClr val="FEFAC9"/>
              </a:solidFill>
            </a:endParaRPr>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a:t>Образец заголовка</a:t>
            </a:r>
            <a:endParaRPr kumimoji="0" lang="en-US"/>
          </a:p>
        </p:txBody>
      </p:sp>
    </p:spTree>
    <p:extLst>
      <p:ext uri="{BB962C8B-B14F-4D97-AF65-F5344CB8AC3E}">
        <p14:creationId xmlns:p14="http://schemas.microsoft.com/office/powerpoint/2010/main" xmlns="" val="90448014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newsflash/>
  </p:transition>
  <p:hf sldNum="0" hdr="0" dt="0"/>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A2D81E95-CA3A-41FC-9661-4EA9B59AA34D}" type="datetime1">
              <a:rPr lang="ru-RU" smtClean="0"/>
              <a:pPr/>
              <a:t>31.07.2021</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r>
              <a:rPr lang="en-US"/>
              <a:t>Aim.Uz</a:t>
            </a: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AE3F6CB-02BA-4C70-B4B4-ACED814E4E76}"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DC60704-E84D-4B6B-9BDF-E85741CB2D74}" type="datetime1">
              <a:rPr lang="ru-RU" smtClean="0">
                <a:solidFill>
                  <a:srgbClr val="676A55"/>
                </a:solidFill>
              </a:rPr>
              <a:pPr/>
              <a:t>31.07.2021</a:t>
            </a:fld>
            <a:endParaRPr lang="ru-RU">
              <a:solidFill>
                <a:srgbClr val="676A55"/>
              </a:solidFill>
            </a:endParaRPr>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r>
              <a:rPr lang="en-US">
                <a:solidFill>
                  <a:srgbClr val="676A55"/>
                </a:solidFill>
              </a:rPr>
              <a:t>Aim.Uz</a:t>
            </a:r>
            <a:endParaRPr lang="ru-RU">
              <a:solidFill>
                <a:srgbClr val="676A55"/>
              </a:solidFill>
            </a:endParaRPr>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F770E856-159F-4C24-A742-C6836FEB0C99}"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dt="0"/>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p>
            <a:r>
              <a:rPr kumimoji="0" lang="ru-RU"/>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2B733D2-4A19-4909-ABDF-CB9B9F05DF33}" type="datetime1">
              <a:rPr lang="ru-RU" smtClean="0">
                <a:solidFill>
                  <a:srgbClr val="676A55"/>
                </a:solidFill>
              </a:rPr>
              <a:pPr/>
              <a:t>31.07.2021</a:t>
            </a:fld>
            <a:endParaRPr lang="ru-RU">
              <a:solidFill>
                <a:srgbClr val="676A55"/>
              </a:solidFill>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r>
              <a:rPr lang="en-US">
                <a:solidFill>
                  <a:srgbClr val="676A55"/>
                </a:solidFill>
              </a:rPr>
              <a:t>Aim.Uz</a:t>
            </a:r>
            <a:endParaRPr lang="ru-RU">
              <a:solidFill>
                <a:srgbClr val="676A55"/>
              </a:solidFill>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770E856-159F-4C24-A742-C6836FEB0C99}"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6" name="Объект 5"/>
          <p:cNvPicPr>
            <a:picLocks noGrp="1" noChangeAspect="1"/>
          </p:cNvPicPr>
          <p:nvPr>
            <p:ph idx="1"/>
          </p:nvPr>
        </p:nvPicPr>
        <p:blipFill>
          <a:blip r:embed="rId2" cstate="print">
            <a:grayscl/>
            <a:extLst>
              <a:ext uri="{28A0092B-C50C-407E-A947-70E740481C1C}">
                <a14:useLocalDpi xmlns:a14="http://schemas.microsoft.com/office/drawing/2010/main" xmlns="" val="0"/>
              </a:ext>
            </a:extLst>
          </a:blip>
          <a:stretch>
            <a:fillRect/>
          </a:stretch>
        </p:blipFill>
        <p:spPr>
          <a:xfrm>
            <a:off x="0" y="0"/>
            <a:ext cx="9144000" cy="6858000"/>
          </a:xfrm>
        </p:spPr>
      </p:pic>
      <p:sp>
        <p:nvSpPr>
          <p:cNvPr id="7" name="Прямоугольник 6"/>
          <p:cNvSpPr/>
          <p:nvPr/>
        </p:nvSpPr>
        <p:spPr>
          <a:xfrm>
            <a:off x="107503" y="764704"/>
            <a:ext cx="8856985" cy="2862322"/>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ru-RU" sz="3600" b="1">
              <a:ln w="11430"/>
              <a:solidFill>
                <a:srgbClr val="C00000"/>
              </a:solidFill>
              <a:effectLst>
                <a:outerShdw blurRad="50800" dist="39000" dir="5460000" algn="tl">
                  <a:srgbClr val="000000">
                    <a:alpha val="38000"/>
                  </a:srgbClr>
                </a:outerShdw>
              </a:effectLst>
              <a:latin typeface="Matura MT Script Capitals" pitchFamily="66" charset="0"/>
            </a:endParaRPr>
          </a:p>
          <a:p>
            <a:pPr algn="ctr"/>
            <a:endParaRPr lang="ru-RU" sz="3600" b="1" dirty="0">
              <a:ln w="11430"/>
              <a:solidFill>
                <a:srgbClr val="C00000"/>
              </a:solidFill>
              <a:effectLst>
                <a:outerShdw blurRad="50800" dist="39000" dir="5460000" algn="tl">
                  <a:srgbClr val="000000">
                    <a:alpha val="38000"/>
                  </a:srgbClr>
                </a:outerShdw>
              </a:effectLst>
              <a:latin typeface="Matura MT Script Capitals" pitchFamily="66" charset="0"/>
            </a:endParaRPr>
          </a:p>
          <a:p>
            <a:pPr algn="ctr"/>
            <a:r>
              <a:rPr lang="en-US" sz="3600" b="1" dirty="0" err="1">
                <a:ln w="11430"/>
                <a:solidFill>
                  <a:srgbClr val="C00000"/>
                </a:solidFill>
                <a:effectLst>
                  <a:outerShdw blurRad="50800" dist="39000" dir="5460000" algn="tl">
                    <a:srgbClr val="000000">
                      <a:alpha val="38000"/>
                    </a:srgbClr>
                  </a:outerShdw>
                </a:effectLst>
                <a:latin typeface="Matura MT Script Capitals" pitchFamily="66" charset="0"/>
              </a:rPr>
              <a:t>Mavzu</a:t>
            </a:r>
            <a:r>
              <a:rPr lang="en-US" sz="3600" dirty="0">
                <a:ln w="11430"/>
                <a:solidFill>
                  <a:srgbClr val="C00000"/>
                </a:solidFill>
                <a:effectLst>
                  <a:outerShdw blurRad="50800" dist="39000" dir="5460000" algn="tl">
                    <a:srgbClr val="000000">
                      <a:alpha val="38000"/>
                    </a:srgbClr>
                  </a:outerShdw>
                </a:effectLst>
                <a:latin typeface="Magneto" pitchFamily="82" charset="0"/>
              </a:rPr>
              <a:t>: </a:t>
            </a:r>
            <a:r>
              <a:rPr lang="en-US" sz="3600" dirty="0" err="1">
                <a:ln w="11430"/>
                <a:solidFill>
                  <a:srgbClr val="C00000"/>
                </a:solidFill>
                <a:effectLst>
                  <a:outerShdw blurRad="50800" dist="39000" dir="5460000" algn="tl">
                    <a:srgbClr val="000000">
                      <a:alpha val="38000"/>
                    </a:srgbClr>
                  </a:outerShdw>
                </a:effectLst>
                <a:latin typeface="Magneto" pitchFamily="82" charset="0"/>
              </a:rPr>
              <a:t>O’quvchilar</a:t>
            </a:r>
            <a:r>
              <a:rPr lang="en-US" sz="3600" dirty="0">
                <a:ln w="11430"/>
                <a:solidFill>
                  <a:srgbClr val="C00000"/>
                </a:solidFill>
                <a:effectLst>
                  <a:outerShdw blurRad="50800" dist="39000" dir="5460000" algn="tl">
                    <a:srgbClr val="000000">
                      <a:alpha val="38000"/>
                    </a:srgbClr>
                  </a:outerShdw>
                </a:effectLst>
                <a:latin typeface="Magneto" pitchFamily="82" charset="0"/>
              </a:rPr>
              <a:t> </a:t>
            </a:r>
            <a:r>
              <a:rPr lang="ru-RU" sz="3600" dirty="0" err="1">
                <a:ln w="11430"/>
                <a:solidFill>
                  <a:srgbClr val="C00000"/>
                </a:solidFill>
                <a:effectLst>
                  <a:outerShdw blurRad="50800" dist="39000" dir="5460000" algn="tl">
                    <a:srgbClr val="000000">
                      <a:alpha val="38000"/>
                    </a:srgbClr>
                  </a:outerShdw>
                </a:effectLst>
                <a:latin typeface="Magneto" pitchFamily="82" charset="0"/>
              </a:rPr>
              <a:t>jamoasi</a:t>
            </a:r>
            <a:r>
              <a:rPr lang="ru-RU" sz="3600" dirty="0">
                <a:ln w="11430"/>
                <a:solidFill>
                  <a:srgbClr val="C00000"/>
                </a:solidFill>
                <a:effectLst>
                  <a:outerShdw blurRad="50800" dist="39000" dir="5460000" algn="tl">
                    <a:srgbClr val="000000">
                      <a:alpha val="38000"/>
                    </a:srgbClr>
                  </a:outerShdw>
                </a:effectLst>
                <a:latin typeface="Magneto" pitchFamily="82" charset="0"/>
              </a:rPr>
              <a:t> – </a:t>
            </a:r>
            <a:r>
              <a:rPr lang="ru-RU" sz="3600" dirty="0" err="1">
                <a:ln w="11430"/>
                <a:solidFill>
                  <a:srgbClr val="C00000"/>
                </a:solidFill>
                <a:effectLst>
                  <a:outerShdw blurRad="50800" dist="39000" dir="5460000" algn="tl">
                    <a:srgbClr val="000000">
                      <a:alpha val="38000"/>
                    </a:srgbClr>
                  </a:outerShdw>
                </a:effectLst>
                <a:latin typeface="Magneto" pitchFamily="82" charset="0"/>
              </a:rPr>
              <a:t>pedagogik</a:t>
            </a:r>
            <a:r>
              <a:rPr lang="ru-RU" sz="3600" dirty="0">
                <a:ln w="11430"/>
                <a:solidFill>
                  <a:srgbClr val="C00000"/>
                </a:solidFill>
                <a:effectLst>
                  <a:outerShdw blurRad="50800" dist="39000" dir="5460000" algn="tl">
                    <a:srgbClr val="000000">
                      <a:alpha val="38000"/>
                    </a:srgbClr>
                  </a:outerShdw>
                </a:effectLst>
                <a:latin typeface="Magneto" pitchFamily="82" charset="0"/>
              </a:rPr>
              <a:t> </a:t>
            </a:r>
            <a:r>
              <a:rPr lang="ru-RU" sz="3600" dirty="0" err="1">
                <a:ln w="11430"/>
                <a:solidFill>
                  <a:srgbClr val="C00000"/>
                </a:solidFill>
                <a:effectLst>
                  <a:outerShdw blurRad="50800" dist="39000" dir="5460000" algn="tl">
                    <a:srgbClr val="000000">
                      <a:alpha val="38000"/>
                    </a:srgbClr>
                  </a:outerShdw>
                </a:effectLst>
                <a:latin typeface="Magneto" pitchFamily="82" charset="0"/>
              </a:rPr>
              <a:t>jarayonning</a:t>
            </a:r>
            <a:r>
              <a:rPr lang="ru-RU" sz="3600" dirty="0">
                <a:ln w="11430"/>
                <a:solidFill>
                  <a:srgbClr val="C00000"/>
                </a:solidFill>
                <a:effectLst>
                  <a:outerShdw blurRad="50800" dist="39000" dir="5460000" algn="tl">
                    <a:srgbClr val="000000">
                      <a:alpha val="38000"/>
                    </a:srgbClr>
                  </a:outerShdw>
                </a:effectLst>
                <a:latin typeface="Magneto" pitchFamily="82" charset="0"/>
              </a:rPr>
              <a:t> </a:t>
            </a:r>
            <a:r>
              <a:rPr lang="ru-RU" sz="3600" dirty="0" err="1">
                <a:ln w="11430"/>
                <a:solidFill>
                  <a:srgbClr val="C00000"/>
                </a:solidFill>
                <a:effectLst>
                  <a:outerShdw blurRad="50800" dist="39000" dir="5460000" algn="tl">
                    <a:srgbClr val="000000">
                      <a:alpha val="38000"/>
                    </a:srgbClr>
                  </a:outerShdw>
                </a:effectLst>
                <a:latin typeface="Magneto" pitchFamily="82" charset="0"/>
              </a:rPr>
              <a:t>asosiy</a:t>
            </a:r>
            <a:r>
              <a:rPr lang="ru-RU" sz="3600" dirty="0">
                <a:ln w="11430"/>
                <a:solidFill>
                  <a:srgbClr val="C00000"/>
                </a:solidFill>
                <a:effectLst>
                  <a:outerShdw blurRad="50800" dist="39000" dir="5460000" algn="tl">
                    <a:srgbClr val="000000">
                      <a:alpha val="38000"/>
                    </a:srgbClr>
                  </a:outerShdw>
                </a:effectLst>
                <a:latin typeface="Magneto" pitchFamily="82" charset="0"/>
              </a:rPr>
              <a:t> </a:t>
            </a:r>
            <a:r>
              <a:rPr lang="ru-RU" sz="3600" dirty="0" err="1">
                <a:ln w="11430"/>
                <a:solidFill>
                  <a:srgbClr val="C00000"/>
                </a:solidFill>
                <a:effectLst>
                  <a:outerShdw blurRad="50800" dist="39000" dir="5460000" algn="tl">
                    <a:srgbClr val="000000">
                      <a:alpha val="38000"/>
                    </a:srgbClr>
                  </a:outerShdw>
                </a:effectLst>
                <a:latin typeface="Magneto" pitchFamily="82" charset="0"/>
              </a:rPr>
              <a:t>shakli</a:t>
            </a:r>
            <a:endParaRPr lang="ru-RU"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xmlns="" val="2955184776"/>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6361" y="0"/>
            <a:ext cx="9144000" cy="6858000"/>
          </a:xfrm>
        </p:spPr>
      </p:pic>
      <p:sp>
        <p:nvSpPr>
          <p:cNvPr id="5" name="Прямоугольник 4"/>
          <p:cNvSpPr/>
          <p:nvPr/>
        </p:nvSpPr>
        <p:spPr>
          <a:xfrm>
            <a:off x="-1" y="620688"/>
            <a:ext cx="8876605" cy="4431983"/>
          </a:xfrm>
          <a:prstGeom prst="rect">
            <a:avLst/>
          </a:prstGeom>
          <a:noFill/>
        </p:spPr>
        <p:txBody>
          <a:bodyPr wrap="square" lIns="91440" tIns="45720" rIns="91440" bIns="45720">
            <a:spAutoFit/>
          </a:bodyPr>
          <a:lstStyle/>
          <a:p>
            <a:r>
              <a:rPr lang="en-US" sz="5400" b="1" cap="none" spc="0" dirty="0" err="1">
                <a:ln w="24500" cmpd="dbl">
                  <a:solidFill>
                    <a:schemeClr val="accent2">
                      <a:shade val="85000"/>
                      <a:satMod val="155000"/>
                    </a:schemeClr>
                  </a:solidFill>
                  <a:prstDash val="solid"/>
                  <a:miter lim="800000"/>
                </a:ln>
                <a:solidFill>
                  <a:schemeClr val="tx2">
                    <a:lumMod val="60000"/>
                    <a:lumOff val="40000"/>
                  </a:schemeClr>
                </a:solidFill>
                <a:effectLst>
                  <a:outerShdw blurRad="38100" dist="38100" dir="7020000" algn="tl">
                    <a:srgbClr val="000000">
                      <a:alpha val="35000"/>
                    </a:srgbClr>
                  </a:outerShdw>
                </a:effectLst>
                <a:latin typeface="Algerian" pitchFamily="82" charset="0"/>
              </a:rPr>
              <a:t>Reja</a:t>
            </a:r>
            <a:r>
              <a:rPr lang="en-US" sz="5400" b="1" cap="none" spc="0" dirty="0">
                <a:ln w="24500" cmpd="dbl">
                  <a:solidFill>
                    <a:schemeClr val="accent2">
                      <a:shade val="85000"/>
                      <a:satMod val="155000"/>
                    </a:schemeClr>
                  </a:solidFill>
                  <a:prstDash val="solid"/>
                  <a:miter lim="800000"/>
                </a:ln>
                <a:solidFill>
                  <a:schemeClr val="tx2">
                    <a:lumMod val="60000"/>
                    <a:lumOff val="40000"/>
                  </a:schemeClr>
                </a:solidFill>
                <a:effectLst>
                  <a:outerShdw blurRad="38100" dist="38100" dir="7020000" algn="tl">
                    <a:srgbClr val="000000">
                      <a:alpha val="35000"/>
                    </a:srgbClr>
                  </a:outerShdw>
                </a:effectLst>
                <a:latin typeface="Algerian" pitchFamily="82" charset="0"/>
              </a:rPr>
              <a:t>:</a:t>
            </a:r>
          </a:p>
          <a:p>
            <a:pPr marL="685800" indent="-685800">
              <a:buFont typeface="Wingdings" pitchFamily="2" charset="2"/>
              <a:buChar char="v"/>
            </a:pPr>
            <a:endParaRPr lang="en-US" sz="2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a:p>
            <a:pPr marL="685800" indent="-685800">
              <a:buFont typeface="Wingdings" pitchFamily="2" charset="2"/>
              <a:buChar char="v"/>
            </a:pP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Inson</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shaxs</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induvid</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tushunchasi</a:t>
            </a:r>
            <a:endPar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endParaRPr>
          </a:p>
          <a:p>
            <a:pPr marL="685800" indent="-685800">
              <a:buFont typeface="Wingdings" pitchFamily="2" charset="2"/>
              <a:buChar char="v"/>
            </a:pP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Jamoaga</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qo’yilgan</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umumiy</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talablar</a:t>
            </a:r>
            <a:endParaRPr lang="en-US" sz="2800" b="1" cap="none" spc="0"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endParaRPr>
          </a:p>
          <a:p>
            <a:pPr marL="685800" indent="-685800">
              <a:buFont typeface="Wingdings" pitchFamily="2" charset="2"/>
              <a:buChar char="v"/>
            </a:pPr>
            <a:r>
              <a:rPr lang="en-US" sz="2800" b="1" cap="none" spc="0"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Sinf</a:t>
            </a:r>
            <a:r>
              <a:rPr lang="en-US" sz="2800" b="1" cap="none" spc="0"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cap="none" spc="0"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jamoasini</a:t>
            </a:r>
            <a:r>
              <a:rPr lang="en-US" sz="2800" b="1" cap="none" spc="0"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cap="none" spc="0"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jipslash</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tirish</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va</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shakllantirish</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yo’llari</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endParaRPr lang="en-US" sz="2800" b="1" cap="none" spc="0"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endParaRPr>
          </a:p>
          <a:p>
            <a:pPr marL="685800" indent="-685800">
              <a:buFont typeface="Wingdings" pitchFamily="2" charset="2"/>
              <a:buChar char="v"/>
            </a:pP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Jamoaning</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bolalar</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tarbiyasiga</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ta’sir</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ko’rsatish</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shakllari</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va</a:t>
            </a:r>
            <a:r>
              <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 </a:t>
            </a:r>
            <a:r>
              <a:rPr lang="en-US" sz="2800" b="1" dirty="0" err="1">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rPr>
              <a:t>usullari</a:t>
            </a:r>
            <a:endParaRPr lang="en-US" sz="2800" b="1"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endParaRPr>
          </a:p>
          <a:p>
            <a:endParaRPr lang="en-US" sz="2800" b="1" cap="none" spc="0"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mj-lt"/>
            </a:endParaRPr>
          </a:p>
          <a:p>
            <a:pPr marL="685800" indent="-685800">
              <a:buFont typeface="Wingdings" pitchFamily="2" charset="2"/>
              <a:buChar char="v"/>
            </a:pPr>
            <a:endParaRPr lang="ru-RU" sz="32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Tree>
    <p:extLst>
      <p:ext uri="{BB962C8B-B14F-4D97-AF65-F5344CB8AC3E}">
        <p14:creationId xmlns:p14="http://schemas.microsoft.com/office/powerpoint/2010/main" xmlns="" val="1465166609"/>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 calcmode="lin" valueType="num">
                                      <p:cBhvr>
                                        <p:cTn id="14"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p:cTn id="21"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5">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 calcmode="lin" valueType="num">
                                      <p:cBhvr>
                                        <p:cTn id="28" dur="500" fill="hold"/>
                                        <p:tgtEl>
                                          <p:spTgt spid="5">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5">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 calcmode="lin" valueType="num">
                                      <p:cBhvr>
                                        <p:cTn id="35" dur="500" fill="hold"/>
                                        <p:tgtEl>
                                          <p:spTgt spid="5">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166843"/>
            <a:ext cx="8424936" cy="5693866"/>
          </a:xfrm>
          <a:prstGeom prst="rect">
            <a:avLst/>
          </a:prstGeom>
        </p:spPr>
        <p:txBody>
          <a:bodyPr wrap="square">
            <a:spAutoFit/>
          </a:bodyPr>
          <a:lstStyle/>
          <a:p>
            <a:r>
              <a:rPr lang="pt-BR" sz="2800" b="1" i="1" dirty="0"/>
              <a:t>Ijtimoiy va shaxslararo munosabatlarning  mahsuli, ongli faoliyatning sub’ekti bo’lmish individga shaxs  deyiladi. (Mazkur qo’llanmaning « Shaxsning biologik va psixologik rivojlanishi» mavzusida shaxs to’g’risida fikr bildirib o’tgan edik.) Jamiyatda rivojlanuvchi, til yordamida  boshqa odamlar bilan munosabatga kirishuvchi odam shaxsga - voqelikni biluvchi hamda faol o’zgartiruvchi  sub’ektga aylanadi. Odamning insonlik jinsiga mansubligi  individ tushunchasi bilan ifodalanadi. Xo’sh, shaxs va individ bir-biridan nimasi bilan farq qiladi? degan savolga fikr bildiraylik.</a:t>
            </a:r>
            <a:endParaRPr lang="ru-RU" sz="2800" b="1" i="1" dirty="0"/>
          </a:p>
        </p:txBody>
      </p:sp>
      <p:sp>
        <p:nvSpPr>
          <p:cNvPr id="3" name="Нижний колонтитул 2"/>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Tree>
    <p:extLst>
      <p:ext uri="{BB962C8B-B14F-4D97-AF65-F5344CB8AC3E}">
        <p14:creationId xmlns:p14="http://schemas.microsoft.com/office/powerpoint/2010/main" xmlns="" val="645346454"/>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p:spPr>
      </p:pic>
      <p:sp>
        <p:nvSpPr>
          <p:cNvPr id="6" name="Прямоугольник 5"/>
          <p:cNvSpPr/>
          <p:nvPr/>
        </p:nvSpPr>
        <p:spPr>
          <a:xfrm>
            <a:off x="179512" y="1997839"/>
            <a:ext cx="8712968" cy="4524315"/>
          </a:xfrm>
          <a:prstGeom prst="rect">
            <a:avLst/>
          </a:prstGeom>
        </p:spPr>
        <p:txBody>
          <a:bodyPr wrap="square">
            <a:spAutoFit/>
          </a:bodyPr>
          <a:lstStyle/>
          <a:p>
            <a:r>
              <a:rPr lang="en-US" sz="3200" b="1" i="1" dirty="0">
                <a:solidFill>
                  <a:srgbClr val="FF0000"/>
                </a:solidFill>
              </a:rPr>
              <a:t>Normal </a:t>
            </a:r>
            <a:r>
              <a:rPr lang="en-US" sz="3200" b="1" i="1" dirty="0" err="1">
                <a:solidFill>
                  <a:srgbClr val="FF0000"/>
                </a:solidFill>
              </a:rPr>
              <a:t>odamlarni</a:t>
            </a:r>
            <a:r>
              <a:rPr lang="en-US" sz="3200" b="1" i="1" dirty="0">
                <a:solidFill>
                  <a:srgbClr val="FF0000"/>
                </a:solidFill>
              </a:rPr>
              <a:t> ham, </a:t>
            </a:r>
            <a:r>
              <a:rPr lang="en-US" sz="3200" b="1" i="1" dirty="0" err="1">
                <a:solidFill>
                  <a:srgbClr val="FF0000"/>
                </a:solidFill>
              </a:rPr>
              <a:t>chaqaloqlarni</a:t>
            </a:r>
            <a:r>
              <a:rPr lang="en-US" sz="3200" b="1" i="1" dirty="0">
                <a:solidFill>
                  <a:srgbClr val="FF0000"/>
                </a:solidFill>
              </a:rPr>
              <a:t> ham, </a:t>
            </a:r>
            <a:r>
              <a:rPr lang="en-US" sz="3200" b="1" i="1" dirty="0" err="1">
                <a:solidFill>
                  <a:srgbClr val="FF0000"/>
                </a:solidFill>
              </a:rPr>
              <a:t>tilni</a:t>
            </a:r>
            <a:r>
              <a:rPr lang="en-US" sz="3200" b="1" i="1" dirty="0">
                <a:solidFill>
                  <a:srgbClr val="FF0000"/>
                </a:solidFill>
              </a:rPr>
              <a:t> </a:t>
            </a:r>
            <a:r>
              <a:rPr lang="en-US" sz="3200" b="1" i="1" dirty="0" err="1">
                <a:solidFill>
                  <a:srgbClr val="FF0000"/>
                </a:solidFill>
              </a:rPr>
              <a:t>va</a:t>
            </a:r>
            <a:r>
              <a:rPr lang="en-US" sz="3200" b="1" i="1" dirty="0">
                <a:solidFill>
                  <a:srgbClr val="FF0000"/>
                </a:solidFill>
              </a:rPr>
              <a:t> </a:t>
            </a:r>
            <a:r>
              <a:rPr lang="en-US" sz="3200" b="1" i="1" dirty="0" err="1">
                <a:solidFill>
                  <a:srgbClr val="FF0000"/>
                </a:solidFill>
              </a:rPr>
              <a:t>oddiy</a:t>
            </a:r>
            <a:r>
              <a:rPr lang="en-US" sz="3200" b="1" i="1" dirty="0">
                <a:solidFill>
                  <a:srgbClr val="FF0000"/>
                </a:solidFill>
              </a:rPr>
              <a:t> </a:t>
            </a:r>
            <a:r>
              <a:rPr lang="en-US" sz="3200" b="1" i="1" dirty="0" err="1">
                <a:solidFill>
                  <a:srgbClr val="FF0000"/>
                </a:solidFill>
              </a:rPr>
              <a:t>malakalarni</a:t>
            </a:r>
            <a:r>
              <a:rPr lang="en-US" sz="3200" b="1" i="1" dirty="0">
                <a:solidFill>
                  <a:srgbClr val="FF0000"/>
                </a:solidFill>
              </a:rPr>
              <a:t> </a:t>
            </a:r>
            <a:r>
              <a:rPr lang="en-US" sz="3200" b="1" i="1" dirty="0" err="1">
                <a:solidFill>
                  <a:srgbClr val="FF0000"/>
                </a:solidFill>
              </a:rPr>
              <a:t>o’zlashtira</a:t>
            </a:r>
            <a:r>
              <a:rPr lang="en-US" sz="3200" b="1" i="1" dirty="0">
                <a:solidFill>
                  <a:srgbClr val="FF0000"/>
                </a:solidFill>
              </a:rPr>
              <a:t> </a:t>
            </a:r>
            <a:r>
              <a:rPr lang="en-US" sz="3200" b="1" i="1" dirty="0" err="1">
                <a:solidFill>
                  <a:srgbClr val="FF0000"/>
                </a:solidFill>
              </a:rPr>
              <a:t>olmaydigan</a:t>
            </a:r>
            <a:r>
              <a:rPr lang="en-US" sz="3200" b="1" i="1" dirty="0">
                <a:solidFill>
                  <a:srgbClr val="FF0000"/>
                </a:solidFill>
              </a:rPr>
              <a:t>  </a:t>
            </a:r>
            <a:r>
              <a:rPr lang="en-US" sz="3200" b="1" i="1" dirty="0" err="1">
                <a:solidFill>
                  <a:srgbClr val="FF0000"/>
                </a:solidFill>
              </a:rPr>
              <a:t>telbalarni</a:t>
            </a:r>
            <a:r>
              <a:rPr lang="en-US" sz="3200" b="1" i="1" dirty="0">
                <a:solidFill>
                  <a:srgbClr val="FF0000"/>
                </a:solidFill>
              </a:rPr>
              <a:t> ham  </a:t>
            </a:r>
            <a:r>
              <a:rPr lang="en-US" sz="3200" b="1" i="1" dirty="0" err="1">
                <a:solidFill>
                  <a:srgbClr val="FF0000"/>
                </a:solidFill>
              </a:rPr>
              <a:t>individ</a:t>
            </a:r>
            <a:r>
              <a:rPr lang="en-US" sz="3200" b="1" i="1" dirty="0">
                <a:solidFill>
                  <a:srgbClr val="FF0000"/>
                </a:solidFill>
              </a:rPr>
              <a:t> deb </a:t>
            </a:r>
            <a:r>
              <a:rPr lang="en-US" sz="3200" b="1" i="1" dirty="0" err="1">
                <a:solidFill>
                  <a:srgbClr val="FF0000"/>
                </a:solidFill>
              </a:rPr>
              <a:t>atash</a:t>
            </a:r>
            <a:r>
              <a:rPr lang="en-US" sz="3200" b="1" i="1" dirty="0">
                <a:solidFill>
                  <a:srgbClr val="FF0000"/>
                </a:solidFill>
              </a:rPr>
              <a:t> </a:t>
            </a:r>
            <a:r>
              <a:rPr lang="en-US" sz="3200" b="1" i="1" dirty="0" err="1">
                <a:solidFill>
                  <a:srgbClr val="FF0000"/>
                </a:solidFill>
              </a:rPr>
              <a:t>mumkin</a:t>
            </a:r>
            <a:r>
              <a:rPr lang="en-US" sz="3200" b="1" i="1" dirty="0">
                <a:solidFill>
                  <a:srgbClr val="FF0000"/>
                </a:solidFill>
              </a:rPr>
              <a:t>. </a:t>
            </a:r>
            <a:r>
              <a:rPr lang="en-US" sz="3200" b="1" i="1" dirty="0" err="1">
                <a:solidFill>
                  <a:srgbClr val="FF0000"/>
                </a:solidFill>
              </a:rPr>
              <a:t>Biroq</a:t>
            </a:r>
            <a:r>
              <a:rPr lang="en-US" sz="3200" b="1" i="1" dirty="0">
                <a:solidFill>
                  <a:srgbClr val="FF0000"/>
                </a:solidFill>
              </a:rPr>
              <a:t> </a:t>
            </a:r>
            <a:r>
              <a:rPr lang="en-US" sz="3200" b="1" i="1" dirty="0" err="1">
                <a:solidFill>
                  <a:srgbClr val="FF0000"/>
                </a:solidFill>
              </a:rPr>
              <a:t>bulardan</a:t>
            </a:r>
            <a:r>
              <a:rPr lang="en-US" sz="3200" b="1" i="1" dirty="0">
                <a:solidFill>
                  <a:srgbClr val="FF0000"/>
                </a:solidFill>
              </a:rPr>
              <a:t> </a:t>
            </a:r>
            <a:r>
              <a:rPr lang="en-US" sz="3200" b="1" i="1" dirty="0" err="1">
                <a:solidFill>
                  <a:srgbClr val="FF0000"/>
                </a:solidFill>
              </a:rPr>
              <a:t>faqat</a:t>
            </a:r>
            <a:r>
              <a:rPr lang="en-US" sz="3200" b="1" i="1" dirty="0">
                <a:solidFill>
                  <a:srgbClr val="FF0000"/>
                </a:solidFill>
              </a:rPr>
              <a:t> </a:t>
            </a:r>
            <a:r>
              <a:rPr lang="en-US" sz="3200" b="1" i="1" dirty="0" err="1">
                <a:solidFill>
                  <a:srgbClr val="FF0000"/>
                </a:solidFill>
              </a:rPr>
              <a:t>birinchisigina</a:t>
            </a:r>
            <a:r>
              <a:rPr lang="en-US" sz="3200" b="1" i="1" dirty="0">
                <a:solidFill>
                  <a:srgbClr val="FF0000"/>
                </a:solidFill>
              </a:rPr>
              <a:t> </a:t>
            </a:r>
            <a:r>
              <a:rPr lang="en-US" sz="3200" b="1" i="1" dirty="0" err="1">
                <a:solidFill>
                  <a:srgbClr val="FF0000"/>
                </a:solidFill>
              </a:rPr>
              <a:t>shaxs</a:t>
            </a:r>
            <a:r>
              <a:rPr lang="en-US" sz="3200" b="1" i="1" dirty="0">
                <a:solidFill>
                  <a:srgbClr val="FF0000"/>
                </a:solidFill>
              </a:rPr>
              <a:t>, </a:t>
            </a:r>
            <a:r>
              <a:rPr lang="en-US" sz="3200" b="1" i="1" dirty="0" err="1">
                <a:solidFill>
                  <a:srgbClr val="FF0000"/>
                </a:solidFill>
              </a:rPr>
              <a:t>ijtimoiy</a:t>
            </a:r>
            <a:r>
              <a:rPr lang="en-US" sz="3200" b="1" i="1" dirty="0">
                <a:solidFill>
                  <a:srgbClr val="FF0000"/>
                </a:solidFill>
              </a:rPr>
              <a:t> </a:t>
            </a:r>
            <a:r>
              <a:rPr lang="en-US" sz="3200" b="1" i="1" dirty="0" err="1">
                <a:solidFill>
                  <a:srgbClr val="FF0000"/>
                </a:solidFill>
              </a:rPr>
              <a:t>mavjudot</a:t>
            </a:r>
            <a:r>
              <a:rPr lang="en-US" sz="3200" b="1" i="1" dirty="0">
                <a:solidFill>
                  <a:srgbClr val="FF0000"/>
                </a:solidFill>
              </a:rPr>
              <a:t> </a:t>
            </a:r>
            <a:r>
              <a:rPr lang="en-US" sz="3200" b="1" i="1" dirty="0" err="1">
                <a:solidFill>
                  <a:srgbClr val="FF0000"/>
                </a:solidFill>
              </a:rPr>
              <a:t>hisoblanadi</a:t>
            </a:r>
            <a:r>
              <a:rPr lang="en-US" sz="3200" b="1" i="1" dirty="0">
                <a:solidFill>
                  <a:srgbClr val="FF0000"/>
                </a:solidFill>
              </a:rPr>
              <a:t>, </a:t>
            </a:r>
            <a:r>
              <a:rPr lang="en-US" sz="3200" b="1" i="1" dirty="0" err="1">
                <a:solidFill>
                  <a:srgbClr val="FF0000"/>
                </a:solidFill>
              </a:rPr>
              <a:t>ijtimoiy</a:t>
            </a:r>
            <a:r>
              <a:rPr lang="en-US" sz="3200" b="1" i="1" dirty="0">
                <a:solidFill>
                  <a:srgbClr val="FF0000"/>
                </a:solidFill>
              </a:rPr>
              <a:t> </a:t>
            </a:r>
            <a:r>
              <a:rPr lang="en-US" sz="3200" b="1" i="1" dirty="0" err="1">
                <a:solidFill>
                  <a:srgbClr val="FF0000"/>
                </a:solidFill>
              </a:rPr>
              <a:t>munosabatlarga</a:t>
            </a:r>
            <a:r>
              <a:rPr lang="en-US" sz="3200" b="1" i="1" dirty="0">
                <a:solidFill>
                  <a:srgbClr val="FF0000"/>
                </a:solidFill>
              </a:rPr>
              <a:t> </a:t>
            </a:r>
            <a:r>
              <a:rPr lang="en-US" sz="3200" b="1" i="1" dirty="0" err="1">
                <a:solidFill>
                  <a:srgbClr val="FF0000"/>
                </a:solidFill>
              </a:rPr>
              <a:t>kirishuvchi</a:t>
            </a:r>
            <a:r>
              <a:rPr lang="en-US" sz="3200" b="1" i="1" dirty="0">
                <a:solidFill>
                  <a:srgbClr val="FF0000"/>
                </a:solidFill>
              </a:rPr>
              <a:t> </a:t>
            </a:r>
            <a:r>
              <a:rPr lang="en-US" sz="3200" b="1" i="1" dirty="0" err="1">
                <a:solidFill>
                  <a:srgbClr val="FF0000"/>
                </a:solidFill>
              </a:rPr>
              <a:t>va</a:t>
            </a:r>
            <a:r>
              <a:rPr lang="en-US" sz="3200" b="1" i="1" dirty="0">
                <a:solidFill>
                  <a:srgbClr val="FF0000"/>
                </a:solidFill>
              </a:rPr>
              <a:t> </a:t>
            </a:r>
            <a:r>
              <a:rPr lang="en-US" sz="3200" b="1" i="1" dirty="0" err="1">
                <a:solidFill>
                  <a:srgbClr val="FF0000"/>
                </a:solidFill>
              </a:rPr>
              <a:t>ijtimoiy</a:t>
            </a:r>
            <a:r>
              <a:rPr lang="en-US" sz="3200" b="1" i="1" dirty="0">
                <a:solidFill>
                  <a:srgbClr val="FF0000"/>
                </a:solidFill>
              </a:rPr>
              <a:t> </a:t>
            </a:r>
            <a:r>
              <a:rPr lang="en-US" sz="3200" b="1" i="1" dirty="0" err="1">
                <a:solidFill>
                  <a:srgbClr val="FF0000"/>
                </a:solidFill>
              </a:rPr>
              <a:t>taraqqiyotda</a:t>
            </a:r>
            <a:r>
              <a:rPr lang="en-US" sz="3200" b="1" i="1" dirty="0">
                <a:solidFill>
                  <a:srgbClr val="FF0000"/>
                </a:solidFill>
              </a:rPr>
              <a:t> </a:t>
            </a:r>
            <a:r>
              <a:rPr lang="en-US" sz="3200" b="1" i="1" dirty="0" err="1">
                <a:solidFill>
                  <a:srgbClr val="FF0000"/>
                </a:solidFill>
              </a:rPr>
              <a:t>faol</a:t>
            </a:r>
            <a:r>
              <a:rPr lang="en-US" sz="3200" b="1" i="1" dirty="0">
                <a:solidFill>
                  <a:srgbClr val="FF0000"/>
                </a:solidFill>
              </a:rPr>
              <a:t> </a:t>
            </a:r>
            <a:r>
              <a:rPr lang="en-US" sz="3200" b="1" i="1" dirty="0" err="1">
                <a:solidFill>
                  <a:srgbClr val="FF0000"/>
                </a:solidFill>
              </a:rPr>
              <a:t>qatnashuvchi</a:t>
            </a:r>
            <a:r>
              <a:rPr lang="en-US" sz="3200" b="1" i="1" dirty="0">
                <a:solidFill>
                  <a:srgbClr val="FF0000"/>
                </a:solidFill>
              </a:rPr>
              <a:t> </a:t>
            </a:r>
            <a:r>
              <a:rPr lang="en-US" sz="3200" b="1" i="1" dirty="0" err="1">
                <a:solidFill>
                  <a:srgbClr val="FF0000"/>
                </a:solidFill>
              </a:rPr>
              <a:t>odamgina</a:t>
            </a:r>
            <a:r>
              <a:rPr lang="en-US" sz="3200" b="1" i="1" dirty="0">
                <a:solidFill>
                  <a:srgbClr val="FF0000"/>
                </a:solidFill>
              </a:rPr>
              <a:t>  </a:t>
            </a:r>
            <a:r>
              <a:rPr lang="en-US" sz="3200" b="1" i="1" dirty="0" err="1">
                <a:solidFill>
                  <a:srgbClr val="FF0000"/>
                </a:solidFill>
              </a:rPr>
              <a:t>shaxs</a:t>
            </a:r>
            <a:r>
              <a:rPr lang="en-US" sz="3200" b="1" i="1" dirty="0">
                <a:solidFill>
                  <a:srgbClr val="FF0000"/>
                </a:solidFill>
              </a:rPr>
              <a:t> deb </a:t>
            </a:r>
            <a:r>
              <a:rPr lang="en-US" sz="3200" b="1" i="1" dirty="0" err="1">
                <a:solidFill>
                  <a:srgbClr val="FF0000"/>
                </a:solidFill>
              </a:rPr>
              <a:t>ataladi</a:t>
            </a:r>
            <a:r>
              <a:rPr lang="en-US" sz="3200" b="1" i="1" dirty="0">
                <a:solidFill>
                  <a:srgbClr val="FF0000"/>
                </a:solidFill>
              </a:rPr>
              <a:t>»,- deb </a:t>
            </a:r>
            <a:r>
              <a:rPr lang="en-US" sz="3200" b="1" i="1" dirty="0" err="1">
                <a:solidFill>
                  <a:srgbClr val="FF0000"/>
                </a:solidFill>
              </a:rPr>
              <a:t>ta’kidlashadi</a:t>
            </a:r>
            <a:r>
              <a:rPr lang="en-US" sz="3200" b="1" i="1" dirty="0">
                <a:solidFill>
                  <a:srgbClr val="FF0000"/>
                </a:solidFill>
              </a:rPr>
              <a:t>  A.V. </a:t>
            </a:r>
            <a:r>
              <a:rPr lang="en-US" sz="3200" b="1" i="1" dirty="0" err="1">
                <a:solidFill>
                  <a:srgbClr val="FF0000"/>
                </a:solidFill>
              </a:rPr>
              <a:t>Petrovskiy</a:t>
            </a:r>
            <a:r>
              <a:rPr lang="en-US" sz="3200" b="1" i="1" dirty="0">
                <a:solidFill>
                  <a:srgbClr val="FF0000"/>
                </a:solidFill>
              </a:rPr>
              <a:t>, L.S. </a:t>
            </a:r>
            <a:r>
              <a:rPr lang="en-US" sz="3200" b="1" i="1" dirty="0" err="1">
                <a:solidFill>
                  <a:srgbClr val="FF0000"/>
                </a:solidFill>
              </a:rPr>
              <a:t>Rubinshteyn</a:t>
            </a:r>
            <a:r>
              <a:rPr lang="en-US" sz="3200" b="1" i="1" dirty="0">
                <a:solidFill>
                  <a:srgbClr val="FF0000"/>
                </a:solidFill>
              </a:rPr>
              <a:t>, </a:t>
            </a:r>
            <a:r>
              <a:rPr lang="en-US" sz="3200" b="1" i="1" dirty="0" err="1">
                <a:solidFill>
                  <a:srgbClr val="FF0000"/>
                </a:solidFill>
              </a:rPr>
              <a:t>A.Ya</a:t>
            </a:r>
            <a:r>
              <a:rPr lang="en-US" sz="3200" b="1" i="1" dirty="0">
                <a:solidFill>
                  <a:srgbClr val="FF0000"/>
                </a:solidFill>
              </a:rPr>
              <a:t>. </a:t>
            </a:r>
            <a:r>
              <a:rPr lang="en-US" sz="3200" b="1" i="1" dirty="0" err="1">
                <a:solidFill>
                  <a:srgbClr val="FF0000"/>
                </a:solidFill>
              </a:rPr>
              <a:t>Kolomenskiylar</a:t>
            </a:r>
            <a:endParaRPr lang="ru-RU" sz="3200" b="1" i="1" dirty="0">
              <a:solidFill>
                <a:srgbClr val="FF0000"/>
              </a:solidFill>
            </a:endParaRPr>
          </a:p>
        </p:txBody>
      </p:sp>
    </p:spTree>
    <p:extLst>
      <p:ext uri="{BB962C8B-B14F-4D97-AF65-F5344CB8AC3E}">
        <p14:creationId xmlns:p14="http://schemas.microsoft.com/office/powerpoint/2010/main" xmlns="" val="3912777361"/>
      </p:ext>
    </p:extLst>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p:spPr>
      </p:pic>
      <p:sp>
        <p:nvSpPr>
          <p:cNvPr id="3" name="Прямоугольник 2"/>
          <p:cNvSpPr/>
          <p:nvPr/>
        </p:nvSpPr>
        <p:spPr>
          <a:xfrm>
            <a:off x="611560" y="764704"/>
            <a:ext cx="4572000" cy="3539430"/>
          </a:xfrm>
          <a:prstGeom prst="rect">
            <a:avLst/>
          </a:prstGeom>
        </p:spPr>
        <p:txBody>
          <a:bodyPr>
            <a:spAutoFit/>
          </a:bodyPr>
          <a:lstStyle/>
          <a:p>
            <a:r>
              <a:rPr lang="en-US" sz="2800" dirty="0"/>
              <a:t>«</a:t>
            </a:r>
            <a:r>
              <a:rPr lang="en-US" sz="2800" dirty="0" err="1"/>
              <a:t>Ijtimoiylashuv</a:t>
            </a:r>
            <a:r>
              <a:rPr lang="en-US" sz="2800" dirty="0"/>
              <a:t>-  </a:t>
            </a:r>
            <a:r>
              <a:rPr lang="en-US" sz="2800" dirty="0" err="1"/>
              <a:t>bu</a:t>
            </a:r>
            <a:r>
              <a:rPr lang="en-US" sz="2800" dirty="0"/>
              <a:t> </a:t>
            </a:r>
            <a:r>
              <a:rPr lang="en-US" sz="2800" dirty="0" err="1"/>
              <a:t>chaqaloqning</a:t>
            </a:r>
            <a:r>
              <a:rPr lang="en-US" sz="2800" dirty="0"/>
              <a:t>  </a:t>
            </a:r>
            <a:r>
              <a:rPr lang="en-US" sz="2800" dirty="0" err="1"/>
              <a:t>boshqa</a:t>
            </a:r>
            <a:r>
              <a:rPr lang="en-US" sz="2800" dirty="0"/>
              <a:t> </a:t>
            </a:r>
            <a:r>
              <a:rPr lang="en-US" sz="2800" dirty="0" err="1"/>
              <a:t>odamlar</a:t>
            </a:r>
            <a:r>
              <a:rPr lang="en-US" sz="2800" dirty="0"/>
              <a:t> </a:t>
            </a:r>
            <a:r>
              <a:rPr lang="en-US" sz="2800" dirty="0" err="1"/>
              <a:t>bilan</a:t>
            </a:r>
            <a:r>
              <a:rPr lang="en-US" sz="2800" dirty="0"/>
              <a:t> </a:t>
            </a:r>
            <a:r>
              <a:rPr lang="en-US" sz="2800" dirty="0" err="1"/>
              <a:t>muloqatga</a:t>
            </a:r>
            <a:r>
              <a:rPr lang="en-US" sz="2800" dirty="0"/>
              <a:t> </a:t>
            </a:r>
            <a:r>
              <a:rPr lang="en-US" sz="2800" dirty="0" err="1"/>
              <a:t>kirishish</a:t>
            </a:r>
            <a:r>
              <a:rPr lang="en-US" sz="2800" dirty="0"/>
              <a:t> </a:t>
            </a:r>
            <a:r>
              <a:rPr lang="en-US" sz="2800" dirty="0" err="1"/>
              <a:t>orqali</a:t>
            </a:r>
            <a:r>
              <a:rPr lang="en-US" sz="2800" dirty="0"/>
              <a:t> </a:t>
            </a:r>
            <a:r>
              <a:rPr lang="en-US" sz="2800" dirty="0" err="1"/>
              <a:t>o’zini</a:t>
            </a:r>
            <a:r>
              <a:rPr lang="en-US" sz="2800" dirty="0"/>
              <a:t> </a:t>
            </a:r>
            <a:r>
              <a:rPr lang="en-US" sz="2800" dirty="0" err="1"/>
              <a:t>anglaydigan</a:t>
            </a:r>
            <a:r>
              <a:rPr lang="en-US" sz="2800" dirty="0"/>
              <a:t>, </a:t>
            </a:r>
            <a:r>
              <a:rPr lang="en-US" sz="2800" dirty="0" err="1"/>
              <a:t>o’zi</a:t>
            </a:r>
            <a:r>
              <a:rPr lang="en-US" sz="2800" dirty="0"/>
              <a:t> </a:t>
            </a:r>
            <a:r>
              <a:rPr lang="en-US" sz="2800" dirty="0" err="1"/>
              <a:t>tug’ilgan</a:t>
            </a:r>
            <a:r>
              <a:rPr lang="en-US" sz="2800" dirty="0"/>
              <a:t> </a:t>
            </a:r>
            <a:r>
              <a:rPr lang="en-US" sz="2800" dirty="0" err="1"/>
              <a:t>madaniyatni</a:t>
            </a:r>
            <a:r>
              <a:rPr lang="en-US" sz="2800" dirty="0"/>
              <a:t> </a:t>
            </a:r>
            <a:r>
              <a:rPr lang="en-US" sz="2800" dirty="0" err="1"/>
              <a:t>tushunadigan</a:t>
            </a:r>
            <a:r>
              <a:rPr lang="en-US" sz="2800" dirty="0"/>
              <a:t> </a:t>
            </a:r>
            <a:r>
              <a:rPr lang="en-US" sz="2800" dirty="0" err="1"/>
              <a:t>aqlli</a:t>
            </a:r>
            <a:r>
              <a:rPr lang="en-US" sz="2800" dirty="0"/>
              <a:t> </a:t>
            </a:r>
            <a:r>
              <a:rPr lang="en-US" sz="2800" dirty="0" err="1"/>
              <a:t>mavjudotga</a:t>
            </a:r>
            <a:r>
              <a:rPr lang="en-US" sz="2800" dirty="0"/>
              <a:t> </a:t>
            </a:r>
            <a:r>
              <a:rPr lang="en-US" sz="2800" dirty="0" err="1"/>
              <a:t>aylanish</a:t>
            </a:r>
            <a:r>
              <a:rPr lang="en-US" sz="2800" dirty="0"/>
              <a:t>  </a:t>
            </a:r>
            <a:r>
              <a:rPr lang="en-US" sz="2800" dirty="0" err="1"/>
              <a:t>jarayoni</a:t>
            </a:r>
            <a:r>
              <a:rPr lang="en-US" sz="2800" dirty="0"/>
              <a:t>».</a:t>
            </a:r>
            <a:endParaRPr lang="ru-RU" sz="2800" dirty="0"/>
          </a:p>
        </p:txBody>
      </p:sp>
    </p:spTree>
    <p:extLst>
      <p:ext uri="{BB962C8B-B14F-4D97-AF65-F5344CB8AC3E}">
        <p14:creationId xmlns:p14="http://schemas.microsoft.com/office/powerpoint/2010/main" xmlns="" val="1562424758"/>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p:spPr>
      </p:pic>
      <p:sp>
        <p:nvSpPr>
          <p:cNvPr id="3" name="Прямоугольник 2"/>
          <p:cNvSpPr/>
          <p:nvPr/>
        </p:nvSpPr>
        <p:spPr>
          <a:xfrm>
            <a:off x="3779912" y="4149080"/>
            <a:ext cx="4572000" cy="2554545"/>
          </a:xfrm>
          <a:prstGeom prst="rect">
            <a:avLst/>
          </a:prstGeom>
        </p:spPr>
        <p:txBody>
          <a:bodyPr>
            <a:spAutoFit/>
          </a:bodyPr>
          <a:lstStyle/>
          <a:p>
            <a:r>
              <a:rPr lang="en-US" sz="2000" b="1" i="1" dirty="0" err="1">
                <a:solidFill>
                  <a:schemeClr val="tx1">
                    <a:lumMod val="95000"/>
                    <a:lumOff val="5000"/>
                  </a:schemeClr>
                </a:solidFill>
              </a:rPr>
              <a:t>Zigmund</a:t>
            </a:r>
            <a:r>
              <a:rPr lang="en-US" sz="2000" b="1" i="1" dirty="0">
                <a:solidFill>
                  <a:schemeClr val="tx1">
                    <a:lumMod val="95000"/>
                    <a:lumOff val="5000"/>
                  </a:schemeClr>
                </a:solidFill>
              </a:rPr>
              <a:t> </a:t>
            </a:r>
            <a:r>
              <a:rPr lang="en-US" sz="2000" b="1" i="1" dirty="0" err="1">
                <a:solidFill>
                  <a:schemeClr val="tx1">
                    <a:lumMod val="95000"/>
                    <a:lumOff val="5000"/>
                  </a:schemeClr>
                </a:solidFill>
              </a:rPr>
              <a:t>Freyd</a:t>
            </a:r>
            <a:r>
              <a:rPr lang="en-US" sz="2000" b="1" i="1" dirty="0">
                <a:solidFill>
                  <a:schemeClr val="tx1">
                    <a:lumMod val="95000"/>
                    <a:lumOff val="5000"/>
                  </a:schemeClr>
                </a:solidFill>
              </a:rPr>
              <a:t> </a:t>
            </a:r>
            <a:r>
              <a:rPr lang="en-US" sz="2000" b="1" i="1" dirty="0" err="1">
                <a:solidFill>
                  <a:schemeClr val="tx1">
                    <a:lumMod val="95000"/>
                    <a:lumOff val="5000"/>
                  </a:schemeClr>
                </a:solidFill>
              </a:rPr>
              <a:t>o’z</a:t>
            </a:r>
            <a:r>
              <a:rPr lang="en-US" sz="2000" b="1" i="1" dirty="0">
                <a:solidFill>
                  <a:schemeClr val="tx1">
                    <a:lumMod val="95000"/>
                    <a:lumOff val="5000"/>
                  </a:schemeClr>
                </a:solidFill>
              </a:rPr>
              <a:t> </a:t>
            </a:r>
            <a:r>
              <a:rPr lang="en-US" sz="2000" b="1" i="1" dirty="0" err="1">
                <a:solidFill>
                  <a:schemeClr val="tx1">
                    <a:lumMod val="95000"/>
                    <a:lumOff val="5000"/>
                  </a:schemeClr>
                </a:solidFill>
              </a:rPr>
              <a:t>asarlarida</a:t>
            </a:r>
            <a:r>
              <a:rPr lang="en-US" sz="2000" b="1" i="1" dirty="0">
                <a:solidFill>
                  <a:schemeClr val="tx1">
                    <a:lumMod val="95000"/>
                    <a:lumOff val="5000"/>
                  </a:schemeClr>
                </a:solidFill>
              </a:rPr>
              <a:t> </a:t>
            </a:r>
            <a:r>
              <a:rPr lang="en-US" sz="2000" b="1" i="1" dirty="0" err="1">
                <a:solidFill>
                  <a:schemeClr val="tx1">
                    <a:lumMod val="95000"/>
                    <a:lumOff val="5000"/>
                  </a:schemeClr>
                </a:solidFill>
              </a:rPr>
              <a:t>bayon</a:t>
            </a:r>
            <a:r>
              <a:rPr lang="en-US" sz="2000" b="1" i="1" dirty="0">
                <a:solidFill>
                  <a:schemeClr val="tx1">
                    <a:lumMod val="95000"/>
                    <a:lumOff val="5000"/>
                  </a:schemeClr>
                </a:solidFill>
              </a:rPr>
              <a:t>  </a:t>
            </a:r>
            <a:r>
              <a:rPr lang="en-US" sz="2000" b="1" i="1" dirty="0" err="1">
                <a:solidFill>
                  <a:schemeClr val="tx1">
                    <a:lumMod val="95000"/>
                    <a:lumOff val="5000"/>
                  </a:schemeClr>
                </a:solidFill>
              </a:rPr>
              <a:t>qilgan</a:t>
            </a:r>
            <a:r>
              <a:rPr lang="en-US" sz="2000" b="1" i="1" dirty="0">
                <a:solidFill>
                  <a:schemeClr val="tx1">
                    <a:lumMod val="95000"/>
                    <a:lumOff val="5000"/>
                  </a:schemeClr>
                </a:solidFill>
              </a:rPr>
              <a:t> </a:t>
            </a:r>
            <a:r>
              <a:rPr lang="en-US" sz="2000" b="1" i="1" dirty="0" err="1">
                <a:solidFill>
                  <a:schemeClr val="tx1">
                    <a:lumMod val="95000"/>
                    <a:lumOff val="5000"/>
                  </a:schemeClr>
                </a:solidFill>
              </a:rPr>
              <a:t>nazariyaga</a:t>
            </a:r>
            <a:r>
              <a:rPr lang="en-US" sz="2000" b="1" i="1" dirty="0">
                <a:solidFill>
                  <a:schemeClr val="tx1">
                    <a:lumMod val="95000"/>
                    <a:lumOff val="5000"/>
                  </a:schemeClr>
                </a:solidFill>
              </a:rPr>
              <a:t> </a:t>
            </a:r>
            <a:r>
              <a:rPr lang="en-US" sz="2000" b="1" i="1" dirty="0" err="1">
                <a:solidFill>
                  <a:schemeClr val="tx1">
                    <a:lumMod val="95000"/>
                    <a:lumOff val="5000"/>
                  </a:schemeClr>
                </a:solidFill>
              </a:rPr>
              <a:t>ko’ra</a:t>
            </a:r>
            <a:r>
              <a:rPr lang="en-US" sz="2000" b="1" i="1" dirty="0">
                <a:solidFill>
                  <a:schemeClr val="tx1">
                    <a:lumMod val="95000"/>
                    <a:lumOff val="5000"/>
                  </a:schemeClr>
                </a:solidFill>
              </a:rPr>
              <a:t>, bola agar </a:t>
            </a:r>
            <a:r>
              <a:rPr lang="en-US" sz="2000" b="1" i="1" dirty="0" err="1">
                <a:solidFill>
                  <a:schemeClr val="tx1">
                    <a:lumMod val="95000"/>
                    <a:lumOff val="5000"/>
                  </a:schemeClr>
                </a:solidFill>
              </a:rPr>
              <a:t>atrof-muhitning</a:t>
            </a:r>
            <a:r>
              <a:rPr lang="en-US" sz="2000" b="1" i="1" dirty="0">
                <a:solidFill>
                  <a:schemeClr val="tx1">
                    <a:lumMod val="95000"/>
                    <a:lumOff val="5000"/>
                  </a:schemeClr>
                </a:solidFill>
              </a:rPr>
              <a:t> </a:t>
            </a:r>
            <a:r>
              <a:rPr lang="en-US" sz="2000" b="1" i="1" dirty="0" err="1">
                <a:solidFill>
                  <a:schemeClr val="tx1">
                    <a:lumMod val="95000"/>
                    <a:lumOff val="5000"/>
                  </a:schemeClr>
                </a:solidFill>
              </a:rPr>
              <a:t>talablari</a:t>
            </a:r>
            <a:r>
              <a:rPr lang="en-US" sz="2000" b="1" i="1" dirty="0">
                <a:solidFill>
                  <a:schemeClr val="tx1">
                    <a:lumMod val="95000"/>
                    <a:lumOff val="5000"/>
                  </a:schemeClr>
                </a:solidFill>
              </a:rPr>
              <a:t> </a:t>
            </a:r>
            <a:r>
              <a:rPr lang="en-US" sz="2000" b="1" i="1" dirty="0" err="1">
                <a:solidFill>
                  <a:schemeClr val="tx1">
                    <a:lumMod val="95000"/>
                    <a:lumOff val="5000"/>
                  </a:schemeClr>
                </a:solidFill>
              </a:rPr>
              <a:t>va</a:t>
            </a:r>
            <a:r>
              <a:rPr lang="en-US" sz="2000" b="1" i="1" dirty="0">
                <a:solidFill>
                  <a:schemeClr val="tx1">
                    <a:lumMod val="95000"/>
                    <a:lumOff val="5000"/>
                  </a:schemeClr>
                </a:solidFill>
              </a:rPr>
              <a:t> </a:t>
            </a:r>
            <a:r>
              <a:rPr lang="en-US" sz="2000" b="1" i="1" dirty="0" err="1">
                <a:solidFill>
                  <a:schemeClr val="tx1">
                    <a:lumMod val="95000"/>
                    <a:lumOff val="5000"/>
                  </a:schemeClr>
                </a:solidFill>
              </a:rPr>
              <a:t>ong</a:t>
            </a:r>
            <a:r>
              <a:rPr lang="en-US" sz="2000" b="1" i="1" dirty="0">
                <a:solidFill>
                  <a:schemeClr val="tx1">
                    <a:lumMod val="95000"/>
                    <a:lumOff val="5000"/>
                  </a:schemeClr>
                </a:solidFill>
              </a:rPr>
              <a:t> </a:t>
            </a:r>
            <a:r>
              <a:rPr lang="en-US" sz="2000" b="1" i="1" dirty="0" err="1">
                <a:solidFill>
                  <a:schemeClr val="tx1">
                    <a:lumMod val="95000"/>
                    <a:lumOff val="5000"/>
                  </a:schemeClr>
                </a:solidFill>
              </a:rPr>
              <a:t>ostidagi</a:t>
            </a:r>
            <a:r>
              <a:rPr lang="en-US" sz="2000" b="1" i="1" dirty="0">
                <a:solidFill>
                  <a:schemeClr val="tx1">
                    <a:lumMod val="95000"/>
                    <a:lumOff val="5000"/>
                  </a:schemeClr>
                </a:solidFill>
              </a:rPr>
              <a:t> </a:t>
            </a:r>
            <a:r>
              <a:rPr lang="en-US" sz="2000" b="1" i="1" dirty="0" err="1">
                <a:solidFill>
                  <a:schemeClr val="tx1">
                    <a:lumMod val="95000"/>
                    <a:lumOff val="5000"/>
                  </a:schemeClr>
                </a:solidFill>
              </a:rPr>
              <a:t>qudratli</a:t>
            </a:r>
            <a:r>
              <a:rPr lang="en-US" sz="2000" b="1" i="1" dirty="0">
                <a:solidFill>
                  <a:schemeClr val="tx1">
                    <a:lumMod val="95000"/>
                    <a:lumOff val="5000"/>
                  </a:schemeClr>
                </a:solidFill>
              </a:rPr>
              <a:t> </a:t>
            </a:r>
            <a:r>
              <a:rPr lang="en-US" sz="2000" b="1" i="1" dirty="0" err="1">
                <a:solidFill>
                  <a:schemeClr val="tx1">
                    <a:lumMod val="95000"/>
                    <a:lumOff val="5000"/>
                  </a:schemeClr>
                </a:solidFill>
              </a:rPr>
              <a:t>mayllarni</a:t>
            </a:r>
            <a:r>
              <a:rPr lang="en-US" sz="2000" b="1" i="1" dirty="0">
                <a:solidFill>
                  <a:schemeClr val="tx1">
                    <a:lumMod val="95000"/>
                    <a:lumOff val="5000"/>
                  </a:schemeClr>
                </a:solidFill>
              </a:rPr>
              <a:t> </a:t>
            </a:r>
            <a:r>
              <a:rPr lang="en-US" sz="2000" b="1" i="1" dirty="0" err="1">
                <a:solidFill>
                  <a:schemeClr val="tx1">
                    <a:lumMod val="95000"/>
                    <a:lumOff val="5000"/>
                  </a:schemeClr>
                </a:solidFill>
              </a:rPr>
              <a:t>muvozanatda</a:t>
            </a:r>
            <a:r>
              <a:rPr lang="en-US" sz="2000" b="1" i="1" dirty="0">
                <a:solidFill>
                  <a:schemeClr val="tx1">
                    <a:lumMod val="95000"/>
                    <a:lumOff val="5000"/>
                  </a:schemeClr>
                </a:solidFill>
              </a:rPr>
              <a:t> </a:t>
            </a:r>
            <a:r>
              <a:rPr lang="en-US" sz="2000" b="1" i="1" dirty="0" err="1">
                <a:solidFill>
                  <a:schemeClr val="tx1">
                    <a:lumMod val="95000"/>
                    <a:lumOff val="5000"/>
                  </a:schemeClr>
                </a:solidFill>
              </a:rPr>
              <a:t>ushlab</a:t>
            </a:r>
            <a:r>
              <a:rPr lang="en-US" sz="2000" b="1" i="1" dirty="0">
                <a:solidFill>
                  <a:schemeClr val="tx1">
                    <a:lumMod val="95000"/>
                    <a:lumOff val="5000"/>
                  </a:schemeClr>
                </a:solidFill>
              </a:rPr>
              <a:t> </a:t>
            </a:r>
            <a:r>
              <a:rPr lang="en-US" sz="2000" b="1" i="1" dirty="0" err="1">
                <a:solidFill>
                  <a:schemeClr val="tx1">
                    <a:lumMod val="95000"/>
                    <a:lumOff val="5000"/>
                  </a:schemeClr>
                </a:solidFill>
              </a:rPr>
              <a:t>tura</a:t>
            </a:r>
            <a:r>
              <a:rPr lang="en-US" sz="2000" b="1" i="1" dirty="0">
                <a:solidFill>
                  <a:schemeClr val="tx1">
                    <a:lumMod val="95000"/>
                    <a:lumOff val="5000"/>
                  </a:schemeClr>
                </a:solidFill>
              </a:rPr>
              <a:t> </a:t>
            </a:r>
            <a:r>
              <a:rPr lang="en-US" sz="2000" b="1" i="1" dirty="0" err="1">
                <a:solidFill>
                  <a:schemeClr val="tx1">
                    <a:lumMod val="95000"/>
                    <a:lumOff val="5000"/>
                  </a:schemeClr>
                </a:solidFill>
              </a:rPr>
              <a:t>olsagina</a:t>
            </a:r>
            <a:r>
              <a:rPr lang="en-US" sz="2000" b="1" i="1" dirty="0">
                <a:solidFill>
                  <a:schemeClr val="tx1">
                    <a:lumMod val="95000"/>
                    <a:lumOff val="5000"/>
                  </a:schemeClr>
                </a:solidFill>
              </a:rPr>
              <a:t>, </a:t>
            </a:r>
            <a:r>
              <a:rPr lang="en-US" sz="2000" b="1" i="1" dirty="0" err="1">
                <a:solidFill>
                  <a:schemeClr val="tx1">
                    <a:lumMod val="95000"/>
                    <a:lumOff val="5000"/>
                  </a:schemeClr>
                </a:solidFill>
              </a:rPr>
              <a:t>mustaqil</a:t>
            </a:r>
            <a:r>
              <a:rPr lang="en-US" sz="2000" b="1" i="1" dirty="0">
                <a:solidFill>
                  <a:schemeClr val="tx1">
                    <a:lumMod val="95000"/>
                    <a:lumOff val="5000"/>
                  </a:schemeClr>
                </a:solidFill>
              </a:rPr>
              <a:t> </a:t>
            </a:r>
            <a:r>
              <a:rPr lang="en-US" sz="2000" b="1" i="1" dirty="0" err="1">
                <a:solidFill>
                  <a:schemeClr val="tx1">
                    <a:lumMod val="95000"/>
                    <a:lumOff val="5000"/>
                  </a:schemeClr>
                </a:solidFill>
              </a:rPr>
              <a:t>mavjudotga</a:t>
            </a:r>
            <a:r>
              <a:rPr lang="en-US" sz="2000" b="1" i="1" dirty="0">
                <a:solidFill>
                  <a:schemeClr val="tx1">
                    <a:lumMod val="95000"/>
                    <a:lumOff val="5000"/>
                  </a:schemeClr>
                </a:solidFill>
              </a:rPr>
              <a:t> </a:t>
            </a:r>
            <a:r>
              <a:rPr lang="en-US" sz="2000" b="1" i="1" dirty="0" err="1">
                <a:solidFill>
                  <a:schemeClr val="tx1">
                    <a:lumMod val="95000"/>
                    <a:lumOff val="5000"/>
                  </a:schemeClr>
                </a:solidFill>
              </a:rPr>
              <a:t>aylanadi</a:t>
            </a:r>
            <a:r>
              <a:rPr lang="en-US" sz="2000" b="1" i="1" dirty="0">
                <a:solidFill>
                  <a:schemeClr val="tx1">
                    <a:lumMod val="95000"/>
                    <a:lumOff val="5000"/>
                  </a:schemeClr>
                </a:solidFill>
              </a:rPr>
              <a:t>. </a:t>
            </a:r>
            <a:r>
              <a:rPr lang="en-US" sz="2000" b="1" i="1" dirty="0" err="1">
                <a:solidFill>
                  <a:schemeClr val="tx1">
                    <a:lumMod val="95000"/>
                    <a:lumOff val="5000"/>
                  </a:schemeClr>
                </a:solidFill>
              </a:rPr>
              <a:t>Bizning</a:t>
            </a:r>
            <a:r>
              <a:rPr lang="en-US" sz="2000" b="1" i="1" dirty="0">
                <a:solidFill>
                  <a:schemeClr val="tx1">
                    <a:lumMod val="95000"/>
                    <a:lumOff val="5000"/>
                  </a:schemeClr>
                </a:solidFill>
              </a:rPr>
              <a:t> </a:t>
            </a:r>
            <a:r>
              <a:rPr lang="en-US" sz="2000" b="1" i="1" dirty="0" err="1">
                <a:solidFill>
                  <a:schemeClr val="tx1">
                    <a:lumMod val="95000"/>
                    <a:lumOff val="5000"/>
                  </a:schemeClr>
                </a:solidFill>
              </a:rPr>
              <a:t>o’zimizni</a:t>
            </a:r>
            <a:r>
              <a:rPr lang="en-US" sz="2000" b="1" i="1" dirty="0">
                <a:solidFill>
                  <a:schemeClr val="tx1">
                    <a:lumMod val="95000"/>
                    <a:lumOff val="5000"/>
                  </a:schemeClr>
                </a:solidFill>
              </a:rPr>
              <a:t> </a:t>
            </a:r>
            <a:r>
              <a:rPr lang="en-US" sz="2000" b="1" i="1" dirty="0" err="1">
                <a:solidFill>
                  <a:schemeClr val="tx1">
                    <a:lumMod val="95000"/>
                    <a:lumOff val="5000"/>
                  </a:schemeClr>
                </a:solidFill>
              </a:rPr>
              <a:t>anglashga</a:t>
            </a:r>
            <a:r>
              <a:rPr lang="en-US" sz="2000" b="1" i="1" dirty="0">
                <a:solidFill>
                  <a:schemeClr val="tx1">
                    <a:lumMod val="95000"/>
                    <a:lumOff val="5000"/>
                  </a:schemeClr>
                </a:solidFill>
              </a:rPr>
              <a:t> </a:t>
            </a:r>
            <a:r>
              <a:rPr lang="en-US" sz="2000" b="1" i="1" dirty="0" err="1">
                <a:solidFill>
                  <a:schemeClr val="tx1">
                    <a:lumMod val="95000"/>
                    <a:lumOff val="5000"/>
                  </a:schemeClr>
                </a:solidFill>
              </a:rPr>
              <a:t>bo’lgan</a:t>
            </a:r>
            <a:r>
              <a:rPr lang="en-US" sz="2000" b="1" i="1" dirty="0">
                <a:solidFill>
                  <a:schemeClr val="tx1">
                    <a:lumMod val="95000"/>
                    <a:lumOff val="5000"/>
                  </a:schemeClr>
                </a:solidFill>
              </a:rPr>
              <a:t> </a:t>
            </a:r>
            <a:r>
              <a:rPr lang="en-US" sz="2000" b="1" i="1" dirty="0" err="1">
                <a:solidFill>
                  <a:schemeClr val="tx1">
                    <a:lumMod val="95000"/>
                    <a:lumOff val="5000"/>
                  </a:schemeClr>
                </a:solidFill>
              </a:rPr>
              <a:t>qobiliyatimiz</a:t>
            </a:r>
            <a:r>
              <a:rPr lang="en-US" sz="2000" b="1" i="1" dirty="0">
                <a:solidFill>
                  <a:schemeClr val="tx1">
                    <a:lumMod val="95000"/>
                    <a:lumOff val="5000"/>
                  </a:schemeClr>
                </a:solidFill>
              </a:rPr>
              <a:t> </a:t>
            </a:r>
            <a:r>
              <a:rPr lang="en-US" sz="2000" b="1" i="1" dirty="0" err="1">
                <a:solidFill>
                  <a:schemeClr val="tx1">
                    <a:lumMod val="95000"/>
                    <a:lumOff val="5000"/>
                  </a:schemeClr>
                </a:solidFill>
              </a:rPr>
              <a:t>ongsizlik</a:t>
            </a:r>
            <a:r>
              <a:rPr lang="en-US" sz="2000" b="1" i="1" dirty="0">
                <a:solidFill>
                  <a:schemeClr val="tx1">
                    <a:lumMod val="95000"/>
                    <a:lumOff val="5000"/>
                  </a:schemeClr>
                </a:solidFill>
              </a:rPr>
              <a:t>  </a:t>
            </a:r>
            <a:r>
              <a:rPr lang="en-US" sz="2000" b="1" i="1" dirty="0" err="1">
                <a:solidFill>
                  <a:schemeClr val="tx1">
                    <a:lumMod val="95000"/>
                    <a:lumOff val="5000"/>
                  </a:schemeClr>
                </a:solidFill>
              </a:rPr>
              <a:t>xurujlarini</a:t>
            </a:r>
            <a:r>
              <a:rPr lang="en-US" sz="2000" b="1" i="1" dirty="0">
                <a:solidFill>
                  <a:schemeClr val="tx1">
                    <a:lumMod val="95000"/>
                    <a:lumOff val="5000"/>
                  </a:schemeClr>
                </a:solidFill>
              </a:rPr>
              <a:t> </a:t>
            </a:r>
            <a:r>
              <a:rPr lang="en-US" sz="2000" b="1" i="1" dirty="0" err="1">
                <a:solidFill>
                  <a:schemeClr val="tx1">
                    <a:lumMod val="95000"/>
                    <a:lumOff val="5000"/>
                  </a:schemeClr>
                </a:solidFill>
              </a:rPr>
              <a:t>bosish</a:t>
            </a:r>
            <a:r>
              <a:rPr lang="en-US" sz="2000" b="1" i="1" dirty="0">
                <a:solidFill>
                  <a:schemeClr val="tx1">
                    <a:lumMod val="95000"/>
                    <a:lumOff val="5000"/>
                  </a:schemeClr>
                </a:solidFill>
              </a:rPr>
              <a:t> </a:t>
            </a:r>
            <a:r>
              <a:rPr lang="en-US" sz="2000" b="1" i="1" dirty="0" err="1">
                <a:solidFill>
                  <a:schemeClr val="tx1">
                    <a:lumMod val="95000"/>
                    <a:lumOff val="5000"/>
                  </a:schemeClr>
                </a:solidFill>
              </a:rPr>
              <a:t>yo’li</a:t>
            </a:r>
            <a:r>
              <a:rPr lang="en-US" sz="2000" b="1" i="1" dirty="0">
                <a:solidFill>
                  <a:schemeClr val="tx1">
                    <a:lumMod val="95000"/>
                    <a:lumOff val="5000"/>
                  </a:schemeClr>
                </a:solidFill>
              </a:rPr>
              <a:t> </a:t>
            </a:r>
            <a:r>
              <a:rPr lang="en-US" sz="2000" b="1" i="1" dirty="0" err="1">
                <a:solidFill>
                  <a:schemeClr val="tx1">
                    <a:lumMod val="95000"/>
                    <a:lumOff val="5000"/>
                  </a:schemeClr>
                </a:solidFill>
              </a:rPr>
              <a:t>bilan</a:t>
            </a:r>
            <a:r>
              <a:rPr lang="en-US" sz="2000" b="1" i="1" dirty="0">
                <a:solidFill>
                  <a:schemeClr val="tx1">
                    <a:lumMod val="95000"/>
                    <a:lumOff val="5000"/>
                  </a:schemeClr>
                </a:solidFill>
              </a:rPr>
              <a:t> </a:t>
            </a:r>
            <a:r>
              <a:rPr lang="en-US" sz="2000" b="1" i="1" dirty="0" err="1">
                <a:solidFill>
                  <a:schemeClr val="tx1">
                    <a:lumMod val="95000"/>
                    <a:lumOff val="5000"/>
                  </a:schemeClr>
                </a:solidFill>
              </a:rPr>
              <a:t>rivojlanadi</a:t>
            </a:r>
            <a:r>
              <a:rPr lang="en-US" sz="2000" b="1" i="1" dirty="0">
                <a:solidFill>
                  <a:schemeClr val="tx1">
                    <a:lumMod val="95000"/>
                    <a:lumOff val="5000"/>
                  </a:schemeClr>
                </a:solidFill>
              </a:rPr>
              <a:t>. </a:t>
            </a:r>
            <a:endParaRPr lang="ru-RU" sz="2000" b="1" i="1" dirty="0">
              <a:solidFill>
                <a:schemeClr val="tx1">
                  <a:lumMod val="95000"/>
                  <a:lumOff val="5000"/>
                </a:schemeClr>
              </a:solidFill>
            </a:endParaRPr>
          </a:p>
        </p:txBody>
      </p:sp>
    </p:spTree>
    <p:extLst>
      <p:ext uri="{BB962C8B-B14F-4D97-AF65-F5344CB8AC3E}">
        <p14:creationId xmlns:p14="http://schemas.microsoft.com/office/powerpoint/2010/main" xmlns="" val="821608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p:spPr>
      </p:pic>
      <p:sp>
        <p:nvSpPr>
          <p:cNvPr id="3" name="Прямоугольник 2"/>
          <p:cNvSpPr/>
          <p:nvPr/>
        </p:nvSpPr>
        <p:spPr>
          <a:xfrm>
            <a:off x="539552" y="1084691"/>
            <a:ext cx="7056784" cy="3539430"/>
          </a:xfrm>
          <a:prstGeom prst="rect">
            <a:avLst/>
          </a:prstGeom>
        </p:spPr>
        <p:txBody>
          <a:bodyPr wrap="square">
            <a:spAutoFit/>
          </a:bodyPr>
          <a:lstStyle/>
          <a:p>
            <a:r>
              <a:rPr lang="en-US" sz="2800" dirty="0"/>
              <a:t>J.G. Mid </a:t>
            </a:r>
            <a:r>
              <a:rPr lang="en-US" sz="2800" dirty="0" err="1"/>
              <a:t>fikriga</a:t>
            </a:r>
            <a:r>
              <a:rPr lang="en-US" sz="2800" dirty="0"/>
              <a:t> </a:t>
            </a:r>
            <a:r>
              <a:rPr lang="en-US" sz="2800" dirty="0" err="1"/>
              <a:t>ko’ra</a:t>
            </a:r>
            <a:r>
              <a:rPr lang="en-US" sz="2800" dirty="0"/>
              <a:t> bola </a:t>
            </a:r>
            <a:r>
              <a:rPr lang="en-US" sz="2800" dirty="0" err="1"/>
              <a:t>boshqalar</a:t>
            </a:r>
            <a:r>
              <a:rPr lang="en-US" sz="2800" dirty="0"/>
              <a:t> </a:t>
            </a:r>
            <a:r>
              <a:rPr lang="en-US" sz="2800" dirty="0" err="1"/>
              <a:t>uning</a:t>
            </a:r>
            <a:r>
              <a:rPr lang="en-US" sz="2800" dirty="0"/>
              <a:t> </a:t>
            </a:r>
            <a:r>
              <a:rPr lang="en-US" sz="2800" dirty="0" err="1"/>
              <a:t>o’ziga</a:t>
            </a:r>
            <a:r>
              <a:rPr lang="en-US" sz="2800" dirty="0"/>
              <a:t> </a:t>
            </a:r>
            <a:r>
              <a:rPr lang="en-US" sz="2800" dirty="0" err="1"/>
              <a:t>nisbatan</a:t>
            </a:r>
            <a:r>
              <a:rPr lang="en-US" sz="2800" dirty="0"/>
              <a:t> </a:t>
            </a:r>
            <a:r>
              <a:rPr lang="en-US" sz="2800" dirty="0" err="1"/>
              <a:t>o’zlarini</a:t>
            </a:r>
            <a:r>
              <a:rPr lang="en-US" sz="2800" dirty="0"/>
              <a:t> </a:t>
            </a:r>
            <a:r>
              <a:rPr lang="en-US" sz="2800" dirty="0" err="1"/>
              <a:t>qanday</a:t>
            </a:r>
            <a:r>
              <a:rPr lang="en-US" sz="2800" dirty="0"/>
              <a:t> </a:t>
            </a:r>
            <a:r>
              <a:rPr lang="en-US" sz="2800" dirty="0" err="1"/>
              <a:t>tutayotganliklarini</a:t>
            </a:r>
            <a:r>
              <a:rPr lang="en-US" sz="2800" dirty="0"/>
              <a:t> </a:t>
            </a:r>
            <a:r>
              <a:rPr lang="en-US" sz="2800" dirty="0" err="1"/>
              <a:t>ko’rib</a:t>
            </a:r>
            <a:r>
              <a:rPr lang="en-US" sz="2800" dirty="0"/>
              <a:t>, </a:t>
            </a:r>
            <a:r>
              <a:rPr lang="en-US" sz="2800" dirty="0" err="1"/>
              <a:t>o’zini</a:t>
            </a:r>
            <a:r>
              <a:rPr lang="en-US" sz="2800" dirty="0"/>
              <a:t> </a:t>
            </a:r>
            <a:r>
              <a:rPr lang="en-US" sz="2800" dirty="0" err="1"/>
              <a:t>alohida</a:t>
            </a:r>
            <a:r>
              <a:rPr lang="en-US" sz="2800" dirty="0"/>
              <a:t> </a:t>
            </a:r>
            <a:r>
              <a:rPr lang="en-US" sz="2800" dirty="0" err="1"/>
              <a:t>mavjudot</a:t>
            </a:r>
            <a:r>
              <a:rPr lang="en-US" sz="2800" dirty="0"/>
              <a:t> </a:t>
            </a:r>
            <a:r>
              <a:rPr lang="en-US" sz="2800" dirty="0" err="1"/>
              <a:t>sifatida</a:t>
            </a:r>
            <a:r>
              <a:rPr lang="en-US" sz="2800" dirty="0"/>
              <a:t> </a:t>
            </a:r>
            <a:r>
              <a:rPr lang="en-US" sz="2800" dirty="0" err="1"/>
              <a:t>anglay</a:t>
            </a:r>
            <a:r>
              <a:rPr lang="en-US" sz="2800" dirty="0"/>
              <a:t> </a:t>
            </a:r>
            <a:r>
              <a:rPr lang="en-US" sz="2800" dirty="0" err="1"/>
              <a:t>boshlaydi</a:t>
            </a:r>
            <a:r>
              <a:rPr lang="en-US" sz="2800" dirty="0"/>
              <a:t>. </a:t>
            </a:r>
            <a:r>
              <a:rPr lang="en-US" sz="2800" dirty="0" err="1"/>
              <a:t>Keyinroq</a:t>
            </a:r>
            <a:r>
              <a:rPr lang="en-US" sz="2800" dirty="0"/>
              <a:t>, </a:t>
            </a:r>
            <a:r>
              <a:rPr lang="en-US" sz="2800" dirty="0" err="1"/>
              <a:t>o’yinlarda</a:t>
            </a:r>
            <a:r>
              <a:rPr lang="en-US" sz="2800" dirty="0"/>
              <a:t> </a:t>
            </a:r>
            <a:r>
              <a:rPr lang="en-US" sz="2800" dirty="0" err="1"/>
              <a:t>qatnashib</a:t>
            </a:r>
            <a:r>
              <a:rPr lang="en-US" sz="2800" dirty="0"/>
              <a:t>, </a:t>
            </a:r>
            <a:r>
              <a:rPr lang="en-US" sz="2800" dirty="0" err="1"/>
              <a:t>o’yin</a:t>
            </a:r>
            <a:r>
              <a:rPr lang="en-US" sz="2800" dirty="0"/>
              <a:t> </a:t>
            </a:r>
            <a:r>
              <a:rPr lang="en-US" sz="2800" dirty="0" err="1"/>
              <a:t>qoidalarini</a:t>
            </a:r>
            <a:r>
              <a:rPr lang="en-US" sz="2800" dirty="0"/>
              <a:t> </a:t>
            </a:r>
            <a:r>
              <a:rPr lang="en-US" sz="2800" dirty="0" err="1"/>
              <a:t>o’rganib</a:t>
            </a:r>
            <a:r>
              <a:rPr lang="en-US" sz="2800" dirty="0"/>
              <a:t> bola «</a:t>
            </a:r>
            <a:r>
              <a:rPr lang="en-US" sz="2800" dirty="0" err="1"/>
              <a:t>umumlashtirilgan</a:t>
            </a:r>
            <a:r>
              <a:rPr lang="en-US" sz="2800" dirty="0"/>
              <a:t> </a:t>
            </a:r>
            <a:r>
              <a:rPr lang="en-US" sz="2800" dirty="0" err="1"/>
              <a:t>o’zga</a:t>
            </a:r>
            <a:r>
              <a:rPr lang="en-US" sz="2800" dirty="0"/>
              <a:t>»- </a:t>
            </a:r>
            <a:r>
              <a:rPr lang="en-US" sz="2800" dirty="0" err="1"/>
              <a:t>umumiy</a:t>
            </a:r>
            <a:r>
              <a:rPr lang="en-US" sz="2800" dirty="0"/>
              <a:t> </a:t>
            </a:r>
            <a:r>
              <a:rPr lang="en-US" sz="2800" dirty="0" err="1"/>
              <a:t>qadriyatlar</a:t>
            </a:r>
            <a:r>
              <a:rPr lang="en-US" sz="2800" dirty="0"/>
              <a:t> </a:t>
            </a:r>
            <a:r>
              <a:rPr lang="en-US" sz="2800" dirty="0" err="1"/>
              <a:t>va</a:t>
            </a:r>
            <a:r>
              <a:rPr lang="en-US" sz="2800" dirty="0"/>
              <a:t> </a:t>
            </a:r>
            <a:r>
              <a:rPr lang="en-US" sz="2800" dirty="0" err="1"/>
              <a:t>madaniy</a:t>
            </a:r>
            <a:r>
              <a:rPr lang="en-US" sz="2800" dirty="0"/>
              <a:t> </a:t>
            </a:r>
            <a:r>
              <a:rPr lang="en-US" sz="2800" dirty="0" err="1"/>
              <a:t>me’yorlarni</a:t>
            </a:r>
            <a:r>
              <a:rPr lang="en-US" sz="2800" dirty="0"/>
              <a:t> </a:t>
            </a:r>
            <a:r>
              <a:rPr lang="en-US" sz="2800" dirty="0" err="1"/>
              <a:t>tushuna</a:t>
            </a:r>
            <a:r>
              <a:rPr lang="en-US" sz="2800" dirty="0"/>
              <a:t> </a:t>
            </a:r>
            <a:r>
              <a:rPr lang="en-US" sz="2800" dirty="0" err="1"/>
              <a:t>boshlaydi</a:t>
            </a:r>
            <a:endParaRPr lang="ru-RU" sz="2800" dirty="0"/>
          </a:p>
        </p:txBody>
      </p:sp>
    </p:spTree>
    <p:extLst>
      <p:ext uri="{BB962C8B-B14F-4D97-AF65-F5344CB8AC3E}">
        <p14:creationId xmlns:p14="http://schemas.microsoft.com/office/powerpoint/2010/main" xmlns="" val="2915795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66785" y="1484784"/>
            <a:ext cx="7992888" cy="5016758"/>
          </a:xfrm>
          <a:prstGeom prst="rect">
            <a:avLst/>
          </a:prstGeom>
        </p:spPr>
        <p:txBody>
          <a:bodyPr wrap="square">
            <a:spAutoFit/>
          </a:bodyPr>
          <a:lstStyle/>
          <a:p>
            <a:r>
              <a:rPr lang="pt-BR" sz="3200" b="1" i="1" dirty="0">
                <a:solidFill>
                  <a:schemeClr val="accent6">
                    <a:lumMod val="50000"/>
                  </a:schemeClr>
                </a:solidFill>
              </a:rPr>
              <a:t>Jan Piaje  bolaning dunyoni ongli idrok etish qobiliyatining rivojlanishida bir nechta asosiy bosqichlarni ajratib ko’rsatadi. Har bir bosqich  yangi bilish qobiliyatlarini o’zlashtirish bilan tavsiflanadi va oldingi bosqichning  muvaffaqiyatliligiga bog’liq bo’ladi. Piaje fikriga   ko’ra, kognitiv  rivojlanishning bu bosqichlari ijtimoiylashuvning umumiy xususiyatlari hisoblanadi. </a:t>
            </a:r>
            <a:endParaRPr lang="ru-RU" sz="3200" b="1" i="1" dirty="0">
              <a:solidFill>
                <a:schemeClr val="accent6">
                  <a:lumMod val="50000"/>
                </a:schemeClr>
              </a:solidFill>
            </a:endParaRPr>
          </a:p>
        </p:txBody>
      </p:sp>
    </p:spTree>
    <p:extLst>
      <p:ext uri="{BB962C8B-B14F-4D97-AF65-F5344CB8AC3E}">
        <p14:creationId xmlns:p14="http://schemas.microsoft.com/office/powerpoint/2010/main" xmlns="" val="4074894653"/>
      </p:ext>
    </p:extLst>
  </p:cSld>
  <p:clrMapOvr>
    <a:masterClrMapping/>
  </p:clrMapOvr>
  <mc:AlternateContent xmlns:mc="http://schemas.openxmlformats.org/markup-compatibility/2006">
    <mc:Choice xmlns:p14="http://schemas.microsoft.com/office/powerpoint/2010/main" xmlns="" Requires="p14">
      <p:transition spd="slow" p14:dur="800">
        <p:circle/>
      </p:transition>
    </mc:Choice>
    <mc:Fallback>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908720"/>
            <a:ext cx="8229600" cy="1143000"/>
          </a:xfrm>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p:spPr>
      </p:pic>
      <p:sp>
        <p:nvSpPr>
          <p:cNvPr id="3" name="Прямоугольник 2"/>
          <p:cNvSpPr/>
          <p:nvPr/>
        </p:nvSpPr>
        <p:spPr>
          <a:xfrm>
            <a:off x="611560" y="548680"/>
            <a:ext cx="5238328" cy="2246769"/>
          </a:xfrm>
          <a:prstGeom prst="rect">
            <a:avLst/>
          </a:prstGeom>
        </p:spPr>
        <p:txBody>
          <a:bodyPr wrap="square">
            <a:spAutoFit/>
          </a:bodyPr>
          <a:lstStyle/>
          <a:p>
            <a:r>
              <a:rPr lang="pt-BR" sz="2000" b="1" dirty="0">
                <a:solidFill>
                  <a:schemeClr val="bg1"/>
                </a:solidFill>
              </a:rPr>
              <a:t>Ijtimoiylashuv agentlari- bu eng muhim ijtimoiylashuv jarayonlari yuz beradigan tuzilmaviy guruhlardir. Barcha madaniyatlarda bola  ijtimoiylashuvining  asosiy agenti oila hisoblanadi.  Bundan tashqari, tengdoshlar  guruhlari, maktab, ommaviy axborot vositalari ham ijtimoiylashuv  agentlaridir</a:t>
            </a:r>
            <a:endParaRPr lang="ru-RU" sz="2000" b="1" dirty="0">
              <a:solidFill>
                <a:schemeClr val="bg1"/>
              </a:solidFill>
            </a:endParaRPr>
          </a:p>
        </p:txBody>
      </p:sp>
    </p:spTree>
    <p:extLst>
      <p:ext uri="{BB962C8B-B14F-4D97-AF65-F5344CB8AC3E}">
        <p14:creationId xmlns:p14="http://schemas.microsoft.com/office/powerpoint/2010/main" xmlns="" val="3619531961"/>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79512" y="188640"/>
            <a:ext cx="8784976" cy="6480720"/>
          </a:xfrm>
          <a:prstGeom prst="roundRect">
            <a:avLst>
              <a:gd name="adj" fmla="val 16667"/>
            </a:avLst>
          </a:prstGeom>
          <a:ln/>
        </p:spPr>
        <p:style>
          <a:lnRef idx="2">
            <a:schemeClr val="accent2"/>
          </a:lnRef>
          <a:fillRef idx="1">
            <a:schemeClr val="lt1"/>
          </a:fillRef>
          <a:effectRef idx="0">
            <a:schemeClr val="accent2"/>
          </a:effectRef>
          <a:fontRef idx="minor">
            <a:schemeClr val="dk1"/>
          </a:fontRef>
        </p:style>
      </p:pic>
      <p:sp>
        <p:nvSpPr>
          <p:cNvPr id="3" name="Прямоугольник 2"/>
          <p:cNvSpPr/>
          <p:nvPr/>
        </p:nvSpPr>
        <p:spPr>
          <a:xfrm>
            <a:off x="683568" y="476672"/>
            <a:ext cx="7632848" cy="1938992"/>
          </a:xfrm>
          <a:prstGeom prst="rect">
            <a:avLst/>
          </a:prstGeom>
        </p:spPr>
        <p:txBody>
          <a:bodyPr wrap="square">
            <a:spAutoFit/>
          </a:bodyPr>
          <a:lstStyle/>
          <a:p>
            <a:r>
              <a:rPr lang="pt-BR" sz="2400" b="1" dirty="0">
                <a:solidFill>
                  <a:srgbClr val="00B050"/>
                </a:solidFill>
              </a:rPr>
              <a:t>Shuni ta’kidlash  joizki, ijtimoiylashuvda  jamoaning o’rni beqiyosdir. «Jamoa ijtimoiy-foydali ahamiyat kasb etuvchi umumiy maqsad va birgalikdagi faoliyat uchun jipslashgan o’quvchilarning guruhidir» </a:t>
            </a:r>
            <a:endParaRPr lang="ru-RU" sz="2400" b="1" dirty="0">
              <a:solidFill>
                <a:srgbClr val="00B050"/>
              </a:solidFill>
            </a:endParaRPr>
          </a:p>
          <a:p>
            <a:r>
              <a:rPr lang="pt-BR" sz="2400" b="1" dirty="0">
                <a:solidFill>
                  <a:srgbClr val="00B050"/>
                </a:solidFill>
              </a:rPr>
              <a:t>	</a:t>
            </a:r>
            <a:endParaRPr lang="ru-RU" sz="2400" b="1" dirty="0">
              <a:solidFill>
                <a:srgbClr val="00B050"/>
              </a:solidFill>
            </a:endParaRPr>
          </a:p>
        </p:txBody>
      </p:sp>
    </p:spTree>
    <p:extLst>
      <p:ext uri="{BB962C8B-B14F-4D97-AF65-F5344CB8AC3E}">
        <p14:creationId xmlns:p14="http://schemas.microsoft.com/office/powerpoint/2010/main" xmlns="" val="2168408827"/>
      </p:ext>
    </p:extLst>
  </p:cSld>
  <p:clrMapOvr>
    <a:masterClrMapping/>
  </p:clrMapOvr>
  <p:transition spd="slow">
    <p:wheel spokes="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3569" y="260648"/>
            <a:ext cx="7992888" cy="6408712"/>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Нижний колонтитул 1"/>
          <p:cNvSpPr>
            <a:spLocks noGrp="1"/>
          </p:cNvSpPr>
          <p:nvPr>
            <p:ph type="ftr" sz="quarter" idx="11"/>
          </p:nvPr>
        </p:nvSpPr>
        <p:spPr/>
        <p:txBody>
          <a:bodyPr/>
          <a:lstStyle/>
          <a:p>
            <a:r>
              <a:rPr lang="en-US"/>
              <a:t>Aim.Uz</a:t>
            </a:r>
            <a:endParaRPr lang="ru-RU"/>
          </a:p>
        </p:txBody>
      </p:sp>
    </p:spTree>
    <p:extLst>
      <p:ext uri="{BB962C8B-B14F-4D97-AF65-F5344CB8AC3E}">
        <p14:creationId xmlns:p14="http://schemas.microsoft.com/office/powerpoint/2010/main" xmlns="" val="3605357739"/>
      </p:ext>
    </p:extLst>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435749" y="692696"/>
            <a:ext cx="5040560" cy="400110"/>
          </a:xfrm>
          <a:prstGeom prst="rect">
            <a:avLst/>
          </a:prstGeom>
        </p:spPr>
        <p:txBody>
          <a:bodyPr wrap="square">
            <a:spAutoFit/>
          </a:bodyPr>
          <a:lstStyle/>
          <a:p>
            <a:endParaRPr lang="ru-RU" sz="2000" dirty="0"/>
          </a:p>
        </p:txBody>
      </p:sp>
      <p:sp>
        <p:nvSpPr>
          <p:cNvPr id="5" name="Прямоугольник 4"/>
          <p:cNvSpPr/>
          <p:nvPr/>
        </p:nvSpPr>
        <p:spPr>
          <a:xfrm>
            <a:off x="107504" y="188640"/>
            <a:ext cx="8784976" cy="6463308"/>
          </a:xfrm>
          <a:prstGeom prst="rect">
            <a:avLst/>
          </a:prstGeom>
        </p:spPr>
        <p:txBody>
          <a:bodyPr wrap="square">
            <a:spAutoFit/>
          </a:bodyPr>
          <a:lstStyle/>
          <a:p>
            <a:r>
              <a:rPr lang="en-US" dirty="0" err="1"/>
              <a:t>Jamoaga</a:t>
            </a:r>
            <a:r>
              <a:rPr lang="en-US" dirty="0"/>
              <a:t>  </a:t>
            </a:r>
            <a:r>
              <a:rPr lang="en-US" dirty="0" err="1"/>
              <a:t>qanday</a:t>
            </a:r>
            <a:r>
              <a:rPr lang="en-US" dirty="0"/>
              <a:t> </a:t>
            </a:r>
            <a:r>
              <a:rPr lang="en-US" dirty="0" err="1"/>
              <a:t>talablar</a:t>
            </a:r>
            <a:r>
              <a:rPr lang="en-US" dirty="0"/>
              <a:t> </a:t>
            </a:r>
            <a:r>
              <a:rPr lang="en-US" dirty="0" err="1"/>
              <a:t>qo’yiladi</a:t>
            </a:r>
            <a:r>
              <a:rPr lang="en-US" dirty="0"/>
              <a:t>?  </a:t>
            </a:r>
            <a:r>
              <a:rPr lang="en-US" dirty="0" err="1"/>
              <a:t>degan</a:t>
            </a:r>
            <a:r>
              <a:rPr lang="en-US" dirty="0"/>
              <a:t> </a:t>
            </a:r>
            <a:r>
              <a:rPr lang="en-US" dirty="0" err="1"/>
              <a:t>savol</a:t>
            </a:r>
            <a:r>
              <a:rPr lang="en-US" dirty="0"/>
              <a:t>  </a:t>
            </a:r>
            <a:r>
              <a:rPr lang="en-US" dirty="0" err="1"/>
              <a:t>tug’ilishi</a:t>
            </a:r>
            <a:r>
              <a:rPr lang="en-US" dirty="0"/>
              <a:t> </a:t>
            </a:r>
            <a:r>
              <a:rPr lang="en-US" dirty="0" err="1"/>
              <a:t>mumkin</a:t>
            </a:r>
            <a:r>
              <a:rPr lang="en-US" dirty="0"/>
              <a:t>.</a:t>
            </a:r>
          </a:p>
          <a:p>
            <a:r>
              <a:rPr lang="en-US" dirty="0"/>
              <a:t>	</a:t>
            </a:r>
            <a:r>
              <a:rPr lang="en-US" dirty="0" err="1"/>
              <a:t>Sinf</a:t>
            </a:r>
            <a:r>
              <a:rPr lang="en-US" dirty="0"/>
              <a:t> </a:t>
            </a:r>
            <a:r>
              <a:rPr lang="en-US" dirty="0" err="1"/>
              <a:t>faqat</a:t>
            </a:r>
            <a:r>
              <a:rPr lang="en-US" dirty="0"/>
              <a:t> </a:t>
            </a:r>
            <a:r>
              <a:rPr lang="en-US" dirty="0" err="1"/>
              <a:t>o’quv</a:t>
            </a:r>
            <a:r>
              <a:rPr lang="en-US" dirty="0"/>
              <a:t> </a:t>
            </a:r>
            <a:r>
              <a:rPr lang="en-US" dirty="0" err="1"/>
              <a:t>faoliyati</a:t>
            </a:r>
            <a:r>
              <a:rPr lang="en-US" dirty="0"/>
              <a:t>  </a:t>
            </a:r>
            <a:r>
              <a:rPr lang="en-US" dirty="0" err="1"/>
              <a:t>birligi</a:t>
            </a:r>
            <a:r>
              <a:rPr lang="en-US" dirty="0"/>
              <a:t> </a:t>
            </a:r>
            <a:r>
              <a:rPr lang="en-US" dirty="0" err="1"/>
              <a:t>bo’libgina</a:t>
            </a:r>
            <a:r>
              <a:rPr lang="en-US" dirty="0"/>
              <a:t> </a:t>
            </a:r>
            <a:r>
              <a:rPr lang="en-US" dirty="0" err="1"/>
              <a:t>qolmasdan</a:t>
            </a:r>
            <a:r>
              <a:rPr lang="en-US" dirty="0"/>
              <a:t>, </a:t>
            </a:r>
            <a:r>
              <a:rPr lang="en-US" dirty="0" err="1"/>
              <a:t>balki</a:t>
            </a:r>
            <a:r>
              <a:rPr lang="en-US" dirty="0"/>
              <a:t> </a:t>
            </a:r>
            <a:r>
              <a:rPr lang="en-US" dirty="0" err="1"/>
              <a:t>o’quvchilarga</a:t>
            </a:r>
            <a:r>
              <a:rPr lang="en-US" dirty="0"/>
              <a:t> </a:t>
            </a:r>
            <a:r>
              <a:rPr lang="en-US" dirty="0" err="1"/>
              <a:t>tarbiya</a:t>
            </a:r>
            <a:r>
              <a:rPr lang="en-US" dirty="0"/>
              <a:t> </a:t>
            </a:r>
            <a:r>
              <a:rPr lang="en-US" dirty="0" err="1"/>
              <a:t>berishni</a:t>
            </a:r>
            <a:r>
              <a:rPr lang="en-US" dirty="0"/>
              <a:t> </a:t>
            </a:r>
            <a:r>
              <a:rPr lang="en-US" dirty="0" err="1"/>
              <a:t>tashkil</a:t>
            </a:r>
            <a:r>
              <a:rPr lang="en-US" dirty="0"/>
              <a:t> </a:t>
            </a:r>
            <a:r>
              <a:rPr lang="en-US" dirty="0" err="1"/>
              <a:t>etishning</a:t>
            </a:r>
            <a:r>
              <a:rPr lang="en-US" dirty="0"/>
              <a:t> </a:t>
            </a:r>
            <a:r>
              <a:rPr lang="en-US" dirty="0" err="1"/>
              <a:t>muhim</a:t>
            </a:r>
            <a:r>
              <a:rPr lang="en-US" dirty="0"/>
              <a:t> </a:t>
            </a:r>
            <a:r>
              <a:rPr lang="en-US" dirty="0" err="1"/>
              <a:t>jamoa</a:t>
            </a:r>
            <a:r>
              <a:rPr lang="en-US" dirty="0"/>
              <a:t> </a:t>
            </a:r>
            <a:r>
              <a:rPr lang="en-US" dirty="0" err="1"/>
              <a:t>shakli</a:t>
            </a:r>
            <a:r>
              <a:rPr lang="en-US" dirty="0"/>
              <a:t> </a:t>
            </a:r>
            <a:r>
              <a:rPr lang="en-US" dirty="0" err="1"/>
              <a:t>hamdir</a:t>
            </a:r>
            <a:r>
              <a:rPr lang="en-US" dirty="0"/>
              <a:t>. Z. </a:t>
            </a:r>
            <a:r>
              <a:rPr lang="en-US" dirty="0" err="1"/>
              <a:t>Qo’ziyevning</a:t>
            </a:r>
            <a:r>
              <a:rPr lang="en-US" dirty="0"/>
              <a:t> </a:t>
            </a:r>
            <a:r>
              <a:rPr lang="en-US" dirty="0" err="1"/>
              <a:t>fikricha</a:t>
            </a:r>
            <a:r>
              <a:rPr lang="en-US" dirty="0"/>
              <a:t> «</a:t>
            </a:r>
            <a:r>
              <a:rPr lang="en-US" dirty="0" err="1"/>
              <a:t>jamoaga</a:t>
            </a:r>
            <a:r>
              <a:rPr lang="en-US" dirty="0"/>
              <a:t> </a:t>
            </a:r>
            <a:r>
              <a:rPr lang="en-US" dirty="0" err="1"/>
              <a:t>qo’yilgan</a:t>
            </a:r>
            <a:r>
              <a:rPr lang="en-US" dirty="0"/>
              <a:t> </a:t>
            </a:r>
            <a:r>
              <a:rPr lang="en-US" dirty="0" err="1"/>
              <a:t>umumiy</a:t>
            </a:r>
            <a:r>
              <a:rPr lang="en-US" dirty="0"/>
              <a:t> </a:t>
            </a:r>
            <a:r>
              <a:rPr lang="en-US" dirty="0" err="1"/>
              <a:t>talablarga</a:t>
            </a:r>
            <a:r>
              <a:rPr lang="en-US" dirty="0"/>
              <a:t> </a:t>
            </a:r>
            <a:r>
              <a:rPr lang="en-US" dirty="0" err="1"/>
              <a:t>ko’ra</a:t>
            </a:r>
            <a:r>
              <a:rPr lang="en-US" dirty="0"/>
              <a:t> </a:t>
            </a:r>
            <a:r>
              <a:rPr lang="en-US" dirty="0" err="1"/>
              <a:t>jamoa</a:t>
            </a:r>
            <a:r>
              <a:rPr lang="en-US" dirty="0"/>
              <a:t> </a:t>
            </a:r>
            <a:r>
              <a:rPr lang="en-US" dirty="0" err="1"/>
              <a:t>a’zolari</a:t>
            </a:r>
            <a:r>
              <a:rPr lang="en-US" dirty="0"/>
              <a:t> </a:t>
            </a:r>
            <a:r>
              <a:rPr lang="en-US" dirty="0" err="1"/>
              <a:t>quyidagilardan</a:t>
            </a:r>
            <a:r>
              <a:rPr lang="en-US" dirty="0"/>
              <a:t> </a:t>
            </a:r>
            <a:r>
              <a:rPr lang="en-US" dirty="0" err="1"/>
              <a:t>qoniqish</a:t>
            </a:r>
            <a:r>
              <a:rPr lang="en-US" dirty="0"/>
              <a:t>  </a:t>
            </a:r>
            <a:r>
              <a:rPr lang="en-US" dirty="0" err="1"/>
              <a:t>hosil</a:t>
            </a:r>
            <a:r>
              <a:rPr lang="en-US" dirty="0"/>
              <a:t> </a:t>
            </a:r>
            <a:r>
              <a:rPr lang="en-US" dirty="0" err="1"/>
              <a:t>qilishlari</a:t>
            </a:r>
            <a:r>
              <a:rPr lang="en-US" dirty="0"/>
              <a:t> </a:t>
            </a:r>
            <a:r>
              <a:rPr lang="en-US" dirty="0" err="1"/>
              <a:t>kerak</a:t>
            </a:r>
            <a:r>
              <a:rPr lang="en-US" dirty="0"/>
              <a:t>:</a:t>
            </a:r>
          </a:p>
          <a:p>
            <a:r>
              <a:rPr lang="en-US" dirty="0"/>
              <a:t>-	</a:t>
            </a:r>
            <a:r>
              <a:rPr lang="en-US" dirty="0" err="1"/>
              <a:t>o’zaro</a:t>
            </a:r>
            <a:r>
              <a:rPr lang="en-US" dirty="0"/>
              <a:t> </a:t>
            </a:r>
            <a:r>
              <a:rPr lang="en-US" dirty="0" err="1"/>
              <a:t>munosabatlardan</a:t>
            </a:r>
            <a:r>
              <a:rPr lang="en-US" dirty="0"/>
              <a:t>;</a:t>
            </a:r>
          </a:p>
          <a:p>
            <a:r>
              <a:rPr lang="en-US" dirty="0"/>
              <a:t>-	</a:t>
            </a:r>
            <a:r>
              <a:rPr lang="en-US" dirty="0" err="1"/>
              <a:t>o’qish</a:t>
            </a:r>
            <a:r>
              <a:rPr lang="en-US" dirty="0"/>
              <a:t> </a:t>
            </a:r>
            <a:r>
              <a:rPr lang="en-US" dirty="0" err="1"/>
              <a:t>va</a:t>
            </a:r>
            <a:r>
              <a:rPr lang="en-US" dirty="0"/>
              <a:t> </a:t>
            </a:r>
            <a:r>
              <a:rPr lang="en-US" dirty="0" err="1"/>
              <a:t>mehnat</a:t>
            </a:r>
            <a:r>
              <a:rPr lang="en-US" dirty="0"/>
              <a:t> </a:t>
            </a:r>
            <a:r>
              <a:rPr lang="en-US" dirty="0" err="1"/>
              <a:t>jarayonidan</a:t>
            </a:r>
            <a:r>
              <a:rPr lang="en-US" dirty="0"/>
              <a:t>;</a:t>
            </a:r>
          </a:p>
          <a:p>
            <a:r>
              <a:rPr lang="en-US" dirty="0"/>
              <a:t>-	</a:t>
            </a:r>
            <a:r>
              <a:rPr lang="en-US" dirty="0" err="1"/>
              <a:t>rahbarlikdan</a:t>
            </a:r>
            <a:r>
              <a:rPr lang="en-US" dirty="0"/>
              <a:t>;</a:t>
            </a:r>
          </a:p>
          <a:p>
            <a:r>
              <a:rPr lang="en-US" dirty="0"/>
              <a:t>-	</a:t>
            </a:r>
            <a:r>
              <a:rPr lang="en-US" dirty="0" err="1"/>
              <a:t>uyushqoqlikdan</a:t>
            </a:r>
            <a:r>
              <a:rPr lang="en-US" dirty="0"/>
              <a:t>;</a:t>
            </a:r>
          </a:p>
          <a:p>
            <a:r>
              <a:rPr lang="en-US" dirty="0"/>
              <a:t>-	</a:t>
            </a:r>
            <a:r>
              <a:rPr lang="en-US" dirty="0" err="1"/>
              <a:t>ongli</a:t>
            </a:r>
            <a:r>
              <a:rPr lang="en-US" dirty="0"/>
              <a:t>  </a:t>
            </a:r>
            <a:r>
              <a:rPr lang="en-US" dirty="0" err="1"/>
              <a:t>intizomdan</a:t>
            </a:r>
            <a:r>
              <a:rPr lang="en-US" dirty="0"/>
              <a:t>;</a:t>
            </a:r>
          </a:p>
          <a:p>
            <a:r>
              <a:rPr lang="en-US" dirty="0"/>
              <a:t>-	</a:t>
            </a:r>
            <a:r>
              <a:rPr lang="en-US" dirty="0" err="1"/>
              <a:t>oqilona</a:t>
            </a:r>
            <a:r>
              <a:rPr lang="en-US" dirty="0"/>
              <a:t> </a:t>
            </a:r>
            <a:r>
              <a:rPr lang="en-US" dirty="0" err="1"/>
              <a:t>va</a:t>
            </a:r>
            <a:r>
              <a:rPr lang="en-US" dirty="0"/>
              <a:t> </a:t>
            </a:r>
            <a:r>
              <a:rPr lang="en-US" dirty="0" err="1"/>
              <a:t>foydali</a:t>
            </a:r>
            <a:r>
              <a:rPr lang="en-US" dirty="0"/>
              <a:t> </a:t>
            </a:r>
            <a:r>
              <a:rPr lang="en-US" dirty="0" err="1"/>
              <a:t>faoliyatdan</a:t>
            </a:r>
            <a:r>
              <a:rPr lang="en-US" dirty="0"/>
              <a:t>;</a:t>
            </a:r>
          </a:p>
          <a:p>
            <a:r>
              <a:rPr lang="en-US" dirty="0"/>
              <a:t>-	</a:t>
            </a:r>
            <a:r>
              <a:rPr lang="en-US" dirty="0" err="1"/>
              <a:t>xotirjamlikdan</a:t>
            </a:r>
            <a:r>
              <a:rPr lang="en-US" dirty="0"/>
              <a:t>;</a:t>
            </a:r>
          </a:p>
          <a:p>
            <a:r>
              <a:rPr lang="en-US" dirty="0"/>
              <a:t>-	</a:t>
            </a:r>
            <a:r>
              <a:rPr lang="en-US" dirty="0" err="1"/>
              <a:t>o’z</a:t>
            </a:r>
            <a:r>
              <a:rPr lang="en-US" dirty="0"/>
              <a:t> </a:t>
            </a:r>
            <a:r>
              <a:rPr lang="en-US" dirty="0" err="1"/>
              <a:t>qadr-qimmatini</a:t>
            </a:r>
            <a:r>
              <a:rPr lang="en-US" dirty="0"/>
              <a:t> </a:t>
            </a:r>
            <a:r>
              <a:rPr lang="en-US" dirty="0" err="1"/>
              <a:t>saqlashdan</a:t>
            </a:r>
            <a:r>
              <a:rPr lang="en-US" dirty="0"/>
              <a:t>;</a:t>
            </a:r>
          </a:p>
          <a:p>
            <a:r>
              <a:rPr lang="en-US" dirty="0"/>
              <a:t>-	</a:t>
            </a:r>
            <a:r>
              <a:rPr lang="en-US" dirty="0" err="1"/>
              <a:t>jamoa</a:t>
            </a:r>
            <a:r>
              <a:rPr lang="en-US" dirty="0"/>
              <a:t> </a:t>
            </a:r>
            <a:r>
              <a:rPr lang="en-US" dirty="0" err="1"/>
              <a:t>bilan</a:t>
            </a:r>
            <a:r>
              <a:rPr lang="en-US" dirty="0"/>
              <a:t> </a:t>
            </a:r>
            <a:r>
              <a:rPr lang="en-US" dirty="0" err="1"/>
              <a:t>faxrlanishdan</a:t>
            </a:r>
            <a:r>
              <a:rPr lang="en-US" dirty="0"/>
              <a:t>;</a:t>
            </a:r>
          </a:p>
          <a:p>
            <a:r>
              <a:rPr lang="en-US" dirty="0"/>
              <a:t>-	</a:t>
            </a:r>
            <a:r>
              <a:rPr lang="en-US" dirty="0" err="1"/>
              <a:t>himoyalanganlikdan</a:t>
            </a:r>
            <a:r>
              <a:rPr lang="en-US" dirty="0"/>
              <a:t>.</a:t>
            </a:r>
          </a:p>
          <a:p>
            <a:r>
              <a:rPr lang="en-US" dirty="0" err="1"/>
              <a:t>Jamoa</a:t>
            </a:r>
            <a:r>
              <a:rPr lang="en-US" dirty="0"/>
              <a:t> </a:t>
            </a:r>
            <a:r>
              <a:rPr lang="en-US" dirty="0" err="1"/>
              <a:t>a’zolariga</a:t>
            </a:r>
            <a:r>
              <a:rPr lang="en-US" dirty="0"/>
              <a:t>:</a:t>
            </a:r>
          </a:p>
          <a:p>
            <a:r>
              <a:rPr lang="en-US" dirty="0"/>
              <a:t>•	</a:t>
            </a:r>
            <a:r>
              <a:rPr lang="en-US" dirty="0" err="1"/>
              <a:t>ixtiyoriylik</a:t>
            </a:r>
            <a:r>
              <a:rPr lang="en-US" dirty="0"/>
              <a:t>;</a:t>
            </a:r>
          </a:p>
          <a:p>
            <a:r>
              <a:rPr lang="en-US" dirty="0"/>
              <a:t>•	</a:t>
            </a:r>
            <a:r>
              <a:rPr lang="en-US" dirty="0" err="1"/>
              <a:t>demokratik</a:t>
            </a:r>
            <a:r>
              <a:rPr lang="en-US" dirty="0"/>
              <a:t> </a:t>
            </a:r>
            <a:r>
              <a:rPr lang="en-US" dirty="0" err="1"/>
              <a:t>faoliyat</a:t>
            </a:r>
            <a:r>
              <a:rPr lang="en-US" dirty="0"/>
              <a:t>;</a:t>
            </a:r>
          </a:p>
          <a:p>
            <a:r>
              <a:rPr lang="en-US" dirty="0"/>
              <a:t>•	</a:t>
            </a:r>
            <a:r>
              <a:rPr lang="en-US" dirty="0" err="1"/>
              <a:t>so’z</a:t>
            </a:r>
            <a:r>
              <a:rPr lang="en-US" dirty="0"/>
              <a:t> </a:t>
            </a:r>
            <a:r>
              <a:rPr lang="en-US" dirty="0" err="1"/>
              <a:t>erkinligi</a:t>
            </a:r>
            <a:r>
              <a:rPr lang="en-US" dirty="0"/>
              <a:t>;</a:t>
            </a:r>
          </a:p>
          <a:p>
            <a:r>
              <a:rPr lang="en-US" dirty="0"/>
              <a:t>•	</a:t>
            </a:r>
            <a:r>
              <a:rPr lang="en-US" dirty="0" err="1"/>
              <a:t>tashabbuskorlik</a:t>
            </a:r>
            <a:r>
              <a:rPr lang="en-US" dirty="0"/>
              <a:t>;</a:t>
            </a:r>
          </a:p>
          <a:p>
            <a:r>
              <a:rPr lang="en-US" dirty="0"/>
              <a:t>•	</a:t>
            </a:r>
            <a:r>
              <a:rPr lang="en-US" dirty="0" err="1"/>
              <a:t>mastaqillik</a:t>
            </a:r>
            <a:r>
              <a:rPr lang="en-US" dirty="0"/>
              <a:t>;</a:t>
            </a:r>
          </a:p>
          <a:p>
            <a:r>
              <a:rPr lang="en-US" dirty="0"/>
              <a:t>•	</a:t>
            </a:r>
            <a:r>
              <a:rPr lang="en-US" dirty="0" err="1"/>
              <a:t>faollik</a:t>
            </a:r>
            <a:r>
              <a:rPr lang="en-US" dirty="0"/>
              <a:t>;</a:t>
            </a:r>
          </a:p>
          <a:p>
            <a:r>
              <a:rPr lang="en-US" dirty="0"/>
              <a:t>•	</a:t>
            </a:r>
            <a:r>
              <a:rPr lang="en-US" dirty="0" err="1"/>
              <a:t>ijodiy</a:t>
            </a:r>
            <a:r>
              <a:rPr lang="en-US" dirty="0"/>
              <a:t> </a:t>
            </a:r>
            <a:r>
              <a:rPr lang="en-US" dirty="0" err="1"/>
              <a:t>faoliyat</a:t>
            </a:r>
            <a:r>
              <a:rPr lang="en-US" dirty="0"/>
              <a:t>  </a:t>
            </a:r>
            <a:r>
              <a:rPr lang="en-US" dirty="0" err="1"/>
              <a:t>ko’rsatishlari</a:t>
            </a:r>
            <a:r>
              <a:rPr lang="en-US" dirty="0"/>
              <a:t> </a:t>
            </a:r>
            <a:r>
              <a:rPr lang="en-US" dirty="0" err="1"/>
              <a:t>uchun</a:t>
            </a:r>
            <a:r>
              <a:rPr lang="en-US" dirty="0"/>
              <a:t> </a:t>
            </a:r>
            <a:r>
              <a:rPr lang="en-US" dirty="0" err="1"/>
              <a:t>imkoniyat</a:t>
            </a:r>
            <a:r>
              <a:rPr lang="en-US" dirty="0"/>
              <a:t> </a:t>
            </a:r>
            <a:r>
              <a:rPr lang="en-US" dirty="0" err="1"/>
              <a:t>yaratilishi</a:t>
            </a:r>
            <a:r>
              <a:rPr lang="en-US" dirty="0"/>
              <a:t> </a:t>
            </a:r>
            <a:r>
              <a:rPr lang="en-US" dirty="0" err="1"/>
              <a:t>kerak</a:t>
            </a:r>
            <a:r>
              <a:rPr lang="en-US" dirty="0"/>
              <a:t>» .</a:t>
            </a:r>
          </a:p>
        </p:txBody>
      </p:sp>
    </p:spTree>
    <p:extLst>
      <p:ext uri="{BB962C8B-B14F-4D97-AF65-F5344CB8AC3E}">
        <p14:creationId xmlns:p14="http://schemas.microsoft.com/office/powerpoint/2010/main" xmlns="" val="41599617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387350-1024x768.jpg"/>
          <p:cNvPicPr>
            <a:picLocks noChangeAspect="1"/>
          </p:cNvPicPr>
          <p:nvPr/>
        </p:nvPicPr>
        <p:blipFill>
          <a:blip r:embed="rId2" cstate="print"/>
          <a:stretch>
            <a:fillRect/>
          </a:stretch>
        </p:blipFill>
        <p:spPr>
          <a:xfrm>
            <a:off x="0" y="15489"/>
            <a:ext cx="9144000" cy="6858000"/>
          </a:xfrm>
          <a:prstGeom prst="rect">
            <a:avLst/>
          </a:prstGeom>
        </p:spPr>
      </p:pic>
      <p:sp>
        <p:nvSpPr>
          <p:cNvPr id="3" name="Содержимое 2"/>
          <p:cNvSpPr>
            <a:spLocks noGrp="1"/>
          </p:cNvSpPr>
          <p:nvPr>
            <p:ph idx="1"/>
          </p:nvPr>
        </p:nvSpPr>
        <p:spPr>
          <a:xfrm rot="20491346">
            <a:off x="2478366" y="2237135"/>
            <a:ext cx="4759262" cy="3012075"/>
          </a:xfrm>
        </p:spPr>
        <p:txBody>
          <a:bodyPr>
            <a:normAutofit fontScale="92500"/>
          </a:bodyPr>
          <a:lstStyle/>
          <a:p>
            <a:pPr>
              <a:buNone/>
            </a:pPr>
            <a:r>
              <a:rPr lang="en-US" i="1" dirty="0" err="1">
                <a:solidFill>
                  <a:schemeClr val="bg1">
                    <a:lumMod val="95000"/>
                    <a:lumOff val="5000"/>
                  </a:schemeClr>
                </a:solidFill>
              </a:rPr>
              <a:t>O’quvchilar</a:t>
            </a:r>
            <a:r>
              <a:rPr lang="en-US" i="1" dirty="0">
                <a:solidFill>
                  <a:schemeClr val="bg1">
                    <a:lumMod val="95000"/>
                    <a:lumOff val="5000"/>
                  </a:schemeClr>
                </a:solidFill>
              </a:rPr>
              <a:t> </a:t>
            </a:r>
            <a:r>
              <a:rPr lang="en-US" i="1" dirty="0" err="1">
                <a:solidFill>
                  <a:schemeClr val="bg1">
                    <a:lumMod val="95000"/>
                    <a:lumOff val="5000"/>
                  </a:schemeClr>
                </a:solidFill>
              </a:rPr>
              <a:t>jamoalarini</a:t>
            </a:r>
            <a:r>
              <a:rPr lang="en-US" i="1" dirty="0">
                <a:solidFill>
                  <a:schemeClr val="bg1">
                    <a:lumMod val="95000"/>
                    <a:lumOff val="5000"/>
                  </a:schemeClr>
                </a:solidFill>
              </a:rPr>
              <a:t> </a:t>
            </a:r>
            <a:r>
              <a:rPr lang="en-US" i="1" dirty="0" err="1">
                <a:solidFill>
                  <a:schemeClr val="bg1">
                    <a:lumMod val="95000"/>
                    <a:lumOff val="5000"/>
                  </a:schemeClr>
                </a:solidFill>
              </a:rPr>
              <a:t>tuzish</a:t>
            </a:r>
            <a:r>
              <a:rPr lang="en-US" i="1" dirty="0">
                <a:solidFill>
                  <a:schemeClr val="bg1">
                    <a:lumMod val="95000"/>
                    <a:lumOff val="5000"/>
                  </a:schemeClr>
                </a:solidFill>
              </a:rPr>
              <a:t> </a:t>
            </a:r>
            <a:r>
              <a:rPr lang="en-US" i="1" dirty="0" err="1">
                <a:solidFill>
                  <a:schemeClr val="bg1">
                    <a:lumMod val="95000"/>
                    <a:lumOff val="5000"/>
                  </a:schemeClr>
                </a:solidFill>
              </a:rPr>
              <a:t>guruhlarda</a:t>
            </a:r>
            <a:r>
              <a:rPr lang="en-US" i="1" dirty="0">
                <a:solidFill>
                  <a:schemeClr val="bg1">
                    <a:lumMod val="95000"/>
                    <a:lumOff val="5000"/>
                  </a:schemeClr>
                </a:solidFill>
              </a:rPr>
              <a:t>,  </a:t>
            </a:r>
            <a:r>
              <a:rPr lang="en-US" i="1" dirty="0" err="1">
                <a:solidFill>
                  <a:schemeClr val="bg1">
                    <a:lumMod val="95000"/>
                    <a:lumOff val="5000"/>
                  </a:schemeClr>
                </a:solidFill>
              </a:rPr>
              <a:t>sinflarda</a:t>
            </a:r>
            <a:r>
              <a:rPr lang="en-US" i="1" dirty="0">
                <a:solidFill>
                  <a:schemeClr val="bg1">
                    <a:lumMod val="95000"/>
                    <a:lumOff val="5000"/>
                  </a:schemeClr>
                </a:solidFill>
              </a:rPr>
              <a:t> </a:t>
            </a:r>
            <a:r>
              <a:rPr lang="en-US" i="1" dirty="0" err="1">
                <a:solidFill>
                  <a:schemeClr val="bg1">
                    <a:lumMod val="95000"/>
                    <a:lumOff val="5000"/>
                  </a:schemeClr>
                </a:solidFill>
              </a:rPr>
              <a:t>turli</a:t>
            </a:r>
            <a:r>
              <a:rPr lang="en-US" i="1" dirty="0">
                <a:solidFill>
                  <a:schemeClr val="bg1">
                    <a:lumMod val="95000"/>
                    <a:lumOff val="5000"/>
                  </a:schemeClr>
                </a:solidFill>
              </a:rPr>
              <a:t> </a:t>
            </a:r>
            <a:r>
              <a:rPr lang="en-US" i="1" dirty="0" err="1">
                <a:solidFill>
                  <a:schemeClr val="bg1">
                    <a:lumMod val="95000"/>
                    <a:lumOff val="5000"/>
                  </a:schemeClr>
                </a:solidFill>
              </a:rPr>
              <a:t>farqlar</a:t>
            </a:r>
            <a:r>
              <a:rPr lang="en-US" i="1" dirty="0">
                <a:solidFill>
                  <a:schemeClr val="bg1">
                    <a:lumMod val="95000"/>
                    <a:lumOff val="5000"/>
                  </a:schemeClr>
                </a:solidFill>
              </a:rPr>
              <a:t> </a:t>
            </a:r>
            <a:r>
              <a:rPr lang="en-US" i="1" dirty="0" err="1">
                <a:solidFill>
                  <a:schemeClr val="bg1">
                    <a:lumMod val="95000"/>
                    <a:lumOff val="5000"/>
                  </a:schemeClr>
                </a:solidFill>
              </a:rPr>
              <a:t>bilan</a:t>
            </a:r>
            <a:r>
              <a:rPr lang="en-US" i="1" dirty="0">
                <a:solidFill>
                  <a:schemeClr val="bg1">
                    <a:lumMod val="95000"/>
                    <a:lumOff val="5000"/>
                  </a:schemeClr>
                </a:solidFill>
              </a:rPr>
              <a:t> </a:t>
            </a:r>
            <a:r>
              <a:rPr lang="en-US" i="1" dirty="0" err="1">
                <a:solidFill>
                  <a:schemeClr val="bg1">
                    <a:lumMod val="95000"/>
                    <a:lumOff val="5000"/>
                  </a:schemeClr>
                </a:solidFill>
              </a:rPr>
              <a:t>amalga</a:t>
            </a:r>
            <a:r>
              <a:rPr lang="en-US" i="1" dirty="0">
                <a:solidFill>
                  <a:schemeClr val="bg1">
                    <a:lumMod val="95000"/>
                    <a:lumOff val="5000"/>
                  </a:schemeClr>
                </a:solidFill>
              </a:rPr>
              <a:t> </a:t>
            </a:r>
            <a:r>
              <a:rPr lang="en-US" i="1" dirty="0" err="1">
                <a:solidFill>
                  <a:schemeClr val="bg1">
                    <a:lumMod val="95000"/>
                    <a:lumOff val="5000"/>
                  </a:schemeClr>
                </a:solidFill>
              </a:rPr>
              <a:t>oshiriladi</a:t>
            </a:r>
            <a:r>
              <a:rPr lang="en-US" i="1" dirty="0">
                <a:solidFill>
                  <a:schemeClr val="bg1">
                    <a:lumMod val="95000"/>
                    <a:lumOff val="5000"/>
                  </a:schemeClr>
                </a:solidFill>
              </a:rPr>
              <a:t>. </a:t>
            </a:r>
            <a:r>
              <a:rPr lang="en-US" i="1" dirty="0" err="1">
                <a:solidFill>
                  <a:schemeClr val="bg1">
                    <a:lumMod val="95000"/>
                    <a:lumOff val="5000"/>
                  </a:schemeClr>
                </a:solidFill>
              </a:rPr>
              <a:t>Shuning</a:t>
            </a:r>
            <a:r>
              <a:rPr lang="en-US" i="1" dirty="0">
                <a:solidFill>
                  <a:schemeClr val="bg1">
                    <a:lumMod val="95000"/>
                    <a:lumOff val="5000"/>
                  </a:schemeClr>
                </a:solidFill>
              </a:rPr>
              <a:t> </a:t>
            </a:r>
            <a:r>
              <a:rPr lang="en-US" i="1" dirty="0" err="1">
                <a:solidFill>
                  <a:schemeClr val="bg1">
                    <a:lumMod val="95000"/>
                    <a:lumOff val="5000"/>
                  </a:schemeClr>
                </a:solidFill>
              </a:rPr>
              <a:t>uchun</a:t>
            </a:r>
            <a:r>
              <a:rPr lang="en-US" i="1" dirty="0">
                <a:solidFill>
                  <a:schemeClr val="bg1">
                    <a:lumMod val="95000"/>
                    <a:lumOff val="5000"/>
                  </a:schemeClr>
                </a:solidFill>
              </a:rPr>
              <a:t> </a:t>
            </a:r>
            <a:r>
              <a:rPr lang="en-US" i="1" dirty="0" err="1">
                <a:solidFill>
                  <a:schemeClr val="bg1">
                    <a:lumMod val="95000"/>
                    <a:lumOff val="5000"/>
                  </a:schemeClr>
                </a:solidFill>
              </a:rPr>
              <a:t>barcha</a:t>
            </a:r>
            <a:r>
              <a:rPr lang="en-US" i="1" dirty="0">
                <a:solidFill>
                  <a:schemeClr val="bg1">
                    <a:lumMod val="95000"/>
                    <a:lumOff val="5000"/>
                  </a:schemeClr>
                </a:solidFill>
              </a:rPr>
              <a:t> </a:t>
            </a:r>
            <a:r>
              <a:rPr lang="en-US" i="1" dirty="0" err="1">
                <a:solidFill>
                  <a:schemeClr val="bg1">
                    <a:lumMod val="95000"/>
                    <a:lumOff val="5000"/>
                  </a:schemeClr>
                </a:solidFill>
              </a:rPr>
              <a:t>sinflar</a:t>
            </a:r>
            <a:r>
              <a:rPr lang="en-US" i="1" dirty="0">
                <a:solidFill>
                  <a:schemeClr val="bg1">
                    <a:lumMod val="95000"/>
                    <a:lumOff val="5000"/>
                  </a:schemeClr>
                </a:solidFill>
              </a:rPr>
              <a:t> </a:t>
            </a:r>
            <a:r>
              <a:rPr lang="en-US" i="1" dirty="0" err="1">
                <a:solidFill>
                  <a:schemeClr val="bg1">
                    <a:lumMod val="95000"/>
                    <a:lumOff val="5000"/>
                  </a:schemeClr>
                </a:solidFill>
              </a:rPr>
              <a:t>uchun</a:t>
            </a:r>
            <a:r>
              <a:rPr lang="en-US" i="1" dirty="0">
                <a:solidFill>
                  <a:schemeClr val="bg1">
                    <a:lumMod val="95000"/>
                    <a:lumOff val="5000"/>
                  </a:schemeClr>
                </a:solidFill>
              </a:rPr>
              <a:t> </a:t>
            </a:r>
            <a:r>
              <a:rPr lang="en-US" i="1" dirty="0" err="1">
                <a:solidFill>
                  <a:schemeClr val="bg1">
                    <a:lumMod val="95000"/>
                    <a:lumOff val="5000"/>
                  </a:schemeClr>
                </a:solidFill>
              </a:rPr>
              <a:t>bir</a:t>
            </a:r>
            <a:r>
              <a:rPr lang="en-US" i="1" dirty="0">
                <a:solidFill>
                  <a:schemeClr val="bg1">
                    <a:lumMod val="95000"/>
                    <a:lumOff val="5000"/>
                  </a:schemeClr>
                </a:solidFill>
              </a:rPr>
              <a:t> </a:t>
            </a:r>
            <a:r>
              <a:rPr lang="en-US" i="1" dirty="0" err="1">
                <a:solidFill>
                  <a:schemeClr val="bg1">
                    <a:lumMod val="95000"/>
                    <a:lumOff val="5000"/>
                  </a:schemeClr>
                </a:solidFill>
              </a:rPr>
              <a:t>xildagi</a:t>
            </a:r>
            <a:r>
              <a:rPr lang="en-US" i="1" dirty="0">
                <a:solidFill>
                  <a:schemeClr val="bg1">
                    <a:lumMod val="95000"/>
                    <a:lumOff val="5000"/>
                  </a:schemeClr>
                </a:solidFill>
              </a:rPr>
              <a:t> </a:t>
            </a:r>
            <a:r>
              <a:rPr lang="en-US" i="1" dirty="0" err="1">
                <a:solidFill>
                  <a:schemeClr val="bg1">
                    <a:lumMod val="95000"/>
                    <a:lumOff val="5000"/>
                  </a:schemeClr>
                </a:solidFill>
              </a:rPr>
              <a:t>yo’l-yo’riqlarni</a:t>
            </a:r>
            <a:r>
              <a:rPr lang="en-US" i="1" dirty="0">
                <a:solidFill>
                  <a:schemeClr val="bg1">
                    <a:lumMod val="95000"/>
                    <a:lumOff val="5000"/>
                  </a:schemeClr>
                </a:solidFill>
              </a:rPr>
              <a:t> </a:t>
            </a:r>
            <a:r>
              <a:rPr lang="en-US" i="1" dirty="0" err="1">
                <a:solidFill>
                  <a:schemeClr val="bg1">
                    <a:lumMod val="95000"/>
                    <a:lumOff val="5000"/>
                  </a:schemeClr>
                </a:solidFill>
              </a:rPr>
              <a:t>belgilab</a:t>
            </a:r>
            <a:r>
              <a:rPr lang="en-US" i="1" dirty="0">
                <a:solidFill>
                  <a:schemeClr val="bg1">
                    <a:lumMod val="95000"/>
                    <a:lumOff val="5000"/>
                  </a:schemeClr>
                </a:solidFill>
              </a:rPr>
              <a:t> </a:t>
            </a:r>
            <a:r>
              <a:rPr lang="en-US" i="1" dirty="0" err="1">
                <a:solidFill>
                  <a:schemeClr val="bg1">
                    <a:lumMod val="95000"/>
                    <a:lumOff val="5000"/>
                  </a:schemeClr>
                </a:solidFill>
              </a:rPr>
              <a:t>bo’lmaydi</a:t>
            </a:r>
            <a:endParaRPr lang="ru-RU" i="1" dirty="0">
              <a:solidFill>
                <a:schemeClr val="bg1">
                  <a:lumMod val="95000"/>
                  <a:lumOff val="5000"/>
                </a:schemeClr>
              </a:solidFill>
            </a:endParaRPr>
          </a:p>
        </p:txBody>
      </p:sp>
      <p:sp>
        <p:nvSpPr>
          <p:cNvPr id="2" name="Нижний колонтитул 1"/>
          <p:cNvSpPr>
            <a:spLocks noGrp="1"/>
          </p:cNvSpPr>
          <p:nvPr>
            <p:ph type="ftr" sz="quarter" idx="11"/>
          </p:nvPr>
        </p:nvSpPr>
        <p:spPr/>
        <p:txBody>
          <a:bodyPr/>
          <a:lstStyle/>
          <a:p>
            <a:r>
              <a:rPr lang="en-US">
                <a:solidFill>
                  <a:srgbClr val="676A55"/>
                </a:solidFill>
              </a:rPr>
              <a:t>Aim.Uz</a:t>
            </a:r>
            <a:endParaRPr lang="ru-RU">
              <a:solidFill>
                <a:srgbClr val="676A55"/>
              </a:solidFill>
            </a:endParaRPr>
          </a:p>
        </p:txBody>
      </p:sp>
    </p:spTree>
    <p:extLst>
      <p:ext uri="{BB962C8B-B14F-4D97-AF65-F5344CB8AC3E}">
        <p14:creationId xmlns:p14="http://schemas.microsoft.com/office/powerpoint/2010/main" xmlns="" val="760828442"/>
      </p:ext>
    </p:ext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05"/>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 calcmode="lin" valueType="num">
                                      <p:cBhvr>
                                        <p:cTn id="9" dur="500" fill="hold"/>
                                        <p:tgtEl>
                                          <p:spTgt spid="4"/>
                                        </p:tgtEl>
                                        <p:attrNameLst>
                                          <p:attrName>ppt_x</p:attrName>
                                        </p:attrNameLst>
                                      </p:cBhvr>
                                      <p:tavLst>
                                        <p:tav tm="0">
                                          <p:val>
                                            <p:strVal val="#ppt_x-.2"/>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6"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ipe(down)">
                                      <p:cBhvr>
                                        <p:cTn id="16" dur="580">
                                          <p:stCondLst>
                                            <p:cond delay="0"/>
                                          </p:stCondLst>
                                        </p:cTn>
                                        <p:tgtEl>
                                          <p:spTgt spid="3">
                                            <p:txEl>
                                              <p:pRg st="0" end="0"/>
                                            </p:txEl>
                                          </p:spTgt>
                                        </p:tgtEl>
                                      </p:cBhvr>
                                    </p:animEffect>
                                    <p:anim calcmode="lin" valueType="num">
                                      <p:cBhvr>
                                        <p:cTn id="17"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2" dur="26">
                                          <p:stCondLst>
                                            <p:cond delay="650"/>
                                          </p:stCondLst>
                                        </p:cTn>
                                        <p:tgtEl>
                                          <p:spTgt spid="3">
                                            <p:txEl>
                                              <p:pRg st="0" end="0"/>
                                            </p:txEl>
                                          </p:spTgt>
                                        </p:tgtEl>
                                      </p:cBhvr>
                                      <p:to x="100000" y="60000"/>
                                    </p:animScale>
                                    <p:animScale>
                                      <p:cBhvr>
                                        <p:cTn id="23" dur="166" decel="50000">
                                          <p:stCondLst>
                                            <p:cond delay="676"/>
                                          </p:stCondLst>
                                        </p:cTn>
                                        <p:tgtEl>
                                          <p:spTgt spid="3">
                                            <p:txEl>
                                              <p:pRg st="0" end="0"/>
                                            </p:txEl>
                                          </p:spTgt>
                                        </p:tgtEl>
                                      </p:cBhvr>
                                      <p:to x="100000" y="100000"/>
                                    </p:animScale>
                                    <p:animScale>
                                      <p:cBhvr>
                                        <p:cTn id="24" dur="26">
                                          <p:stCondLst>
                                            <p:cond delay="1312"/>
                                          </p:stCondLst>
                                        </p:cTn>
                                        <p:tgtEl>
                                          <p:spTgt spid="3">
                                            <p:txEl>
                                              <p:pRg st="0" end="0"/>
                                            </p:txEl>
                                          </p:spTgt>
                                        </p:tgtEl>
                                      </p:cBhvr>
                                      <p:to x="100000" y="80000"/>
                                    </p:animScale>
                                    <p:animScale>
                                      <p:cBhvr>
                                        <p:cTn id="25" dur="166" decel="50000">
                                          <p:stCondLst>
                                            <p:cond delay="1338"/>
                                          </p:stCondLst>
                                        </p:cTn>
                                        <p:tgtEl>
                                          <p:spTgt spid="3">
                                            <p:txEl>
                                              <p:pRg st="0" end="0"/>
                                            </p:txEl>
                                          </p:spTgt>
                                        </p:tgtEl>
                                      </p:cBhvr>
                                      <p:to x="100000" y="100000"/>
                                    </p:animScale>
                                    <p:animScale>
                                      <p:cBhvr>
                                        <p:cTn id="26" dur="26">
                                          <p:stCondLst>
                                            <p:cond delay="1642"/>
                                          </p:stCondLst>
                                        </p:cTn>
                                        <p:tgtEl>
                                          <p:spTgt spid="3">
                                            <p:txEl>
                                              <p:pRg st="0" end="0"/>
                                            </p:txEl>
                                          </p:spTgt>
                                        </p:tgtEl>
                                      </p:cBhvr>
                                      <p:to x="100000" y="90000"/>
                                    </p:animScale>
                                    <p:animScale>
                                      <p:cBhvr>
                                        <p:cTn id="27" dur="166" decel="50000">
                                          <p:stCondLst>
                                            <p:cond delay="1668"/>
                                          </p:stCondLst>
                                        </p:cTn>
                                        <p:tgtEl>
                                          <p:spTgt spid="3">
                                            <p:txEl>
                                              <p:pRg st="0" end="0"/>
                                            </p:txEl>
                                          </p:spTgt>
                                        </p:tgtEl>
                                      </p:cBhvr>
                                      <p:to x="100000" y="100000"/>
                                    </p:animScale>
                                    <p:animScale>
                                      <p:cBhvr>
                                        <p:cTn id="28" dur="26">
                                          <p:stCondLst>
                                            <p:cond delay="1808"/>
                                          </p:stCondLst>
                                        </p:cTn>
                                        <p:tgtEl>
                                          <p:spTgt spid="3">
                                            <p:txEl>
                                              <p:pRg st="0" end="0"/>
                                            </p:txEl>
                                          </p:spTgt>
                                        </p:tgtEl>
                                      </p:cBhvr>
                                      <p:to x="100000" y="95000"/>
                                    </p:animScale>
                                    <p:animScale>
                                      <p:cBhvr>
                                        <p:cTn id="29"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07504" y="116632"/>
            <a:ext cx="8856984" cy="66247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Прямоугольник 7"/>
          <p:cNvSpPr/>
          <p:nvPr/>
        </p:nvSpPr>
        <p:spPr>
          <a:xfrm rot="21109180">
            <a:off x="539552" y="2367497"/>
            <a:ext cx="4896544" cy="3150286"/>
          </a:xfrm>
          <a:prstGeom prst="rect">
            <a:avLst/>
          </a:prstGeom>
          <a:effectLst>
            <a:glow rad="101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90170" marR="89535" algn="just">
              <a:lnSpc>
                <a:spcPct val="92000"/>
              </a:lnSpc>
              <a:spcAft>
                <a:spcPts val="0"/>
              </a:spcAft>
              <a:tabLst>
                <a:tab pos="270510" algn="l"/>
              </a:tabLst>
            </a:pP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Ayniqsa</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boshlang’ich</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V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va</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IX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sinflarda</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o’quvchilar</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jamoasini</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tashkil</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etish</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va</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jipslashtirish</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katta</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qiyinchiliklar</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tug’diradi</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Bu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sinflarda</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ko’pincha</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o’quvchilar</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tarkibi</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mutloq</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yangi</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yoki</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qisman</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o’zgaradi</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Shuning</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uchun</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o’quvchilar</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jamoasini</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yangidan</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tuzishga</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to’g’ri</a:t>
            </a:r>
            <a:r>
              <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rPr>
              <a:t> </a:t>
            </a:r>
            <a:r>
              <a:rPr lang="en-US" sz="2400" b="1" i="1" dirty="0" err="1">
                <a:ln w="11430"/>
                <a:solidFill>
                  <a:schemeClr val="tx2">
                    <a:lumMod val="75000"/>
                  </a:schemeClr>
                </a:solidFill>
                <a:effectLst>
                  <a:outerShdw blurRad="50800" dist="39000" dir="5460000" algn="tl">
                    <a:srgbClr val="000000">
                      <a:alpha val="38000"/>
                    </a:srgbClr>
                  </a:outerShdw>
                </a:effectLst>
                <a:latin typeface="Times New Roman"/>
                <a:ea typeface="Times New Roman"/>
              </a:rPr>
              <a:t>keladi</a:t>
            </a:r>
            <a:endParaRPr lang="en-US" sz="2400" b="1" i="1" dirty="0">
              <a:ln w="11430"/>
              <a:solidFill>
                <a:schemeClr val="tx2">
                  <a:lumMod val="75000"/>
                </a:schemeClr>
              </a:solidFill>
              <a:effectLst>
                <a:outerShdw blurRad="50800" dist="39000" dir="5460000" algn="tl">
                  <a:srgbClr val="000000">
                    <a:alpha val="38000"/>
                  </a:srgbClr>
                </a:outerShdw>
              </a:effectLst>
              <a:latin typeface="Times New Roman"/>
              <a:ea typeface="Times New Roman"/>
            </a:endParaRPr>
          </a:p>
        </p:txBody>
      </p:sp>
    </p:spTree>
    <p:extLst>
      <p:ext uri="{BB962C8B-B14F-4D97-AF65-F5344CB8AC3E}">
        <p14:creationId xmlns:p14="http://schemas.microsoft.com/office/powerpoint/2010/main" xmlns="" val="2074629883"/>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p:spPr>
      </p:pic>
      <p:sp>
        <p:nvSpPr>
          <p:cNvPr id="3" name="Прямоугольник 2"/>
          <p:cNvSpPr/>
          <p:nvPr/>
        </p:nvSpPr>
        <p:spPr>
          <a:xfrm>
            <a:off x="539552" y="3212976"/>
            <a:ext cx="5760640" cy="3108543"/>
          </a:xfrm>
          <a:prstGeom prst="rect">
            <a:avLst/>
          </a:prstGeom>
        </p:spPr>
        <p:txBody>
          <a:bodyPr wrap="square">
            <a:spAutoFit/>
          </a:bodyPr>
          <a:lstStyle/>
          <a:p>
            <a:r>
              <a:rPr lang="en-US" sz="2800" b="1" i="1" dirty="0">
                <a:latin typeface="Aharoni" pitchFamily="2" charset="-79"/>
                <a:cs typeface="Aharoni" pitchFamily="2" charset="-79"/>
              </a:rPr>
              <a:t>VI-VII </a:t>
            </a:r>
            <a:r>
              <a:rPr lang="en-US" sz="2800" b="1" i="1" dirty="0" err="1">
                <a:latin typeface="Aharoni" pitchFamily="2" charset="-79"/>
                <a:cs typeface="Aharoni" pitchFamily="2" charset="-79"/>
              </a:rPr>
              <a:t>sinflarda</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o’quvchilar</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faollari</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kengayib</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boradi</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Ular</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ko’proq</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jamoatchilik</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ishlarida</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qatnashadilar</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o’zlarining</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axloqiy</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tajribalarini</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boyitadilar</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mehnat</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qilish</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malakalari</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va</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ko’nikmalarini</a:t>
            </a:r>
            <a:r>
              <a:rPr lang="en-US" sz="2800" b="1" i="1" dirty="0">
                <a:latin typeface="Aharoni" pitchFamily="2" charset="-79"/>
                <a:cs typeface="Aharoni" pitchFamily="2" charset="-79"/>
              </a:rPr>
              <a:t> </a:t>
            </a:r>
            <a:r>
              <a:rPr lang="en-US" sz="2800" b="1" i="1" dirty="0" err="1">
                <a:latin typeface="Aharoni" pitchFamily="2" charset="-79"/>
                <a:cs typeface="Aharoni" pitchFamily="2" charset="-79"/>
              </a:rPr>
              <a:t>rivojlantiradilar</a:t>
            </a:r>
            <a:r>
              <a:rPr lang="en-US" sz="2800" b="1" i="1" dirty="0">
                <a:latin typeface="Aharoni" pitchFamily="2" charset="-79"/>
                <a:cs typeface="Aharoni" pitchFamily="2" charset="-79"/>
              </a:rPr>
              <a:t>. </a:t>
            </a:r>
            <a:endParaRPr lang="ru-RU" sz="2800" b="1" i="1" dirty="0">
              <a:cs typeface="Aharoni" pitchFamily="2" charset="-79"/>
            </a:endParaRPr>
          </a:p>
        </p:txBody>
      </p:sp>
    </p:spTree>
    <p:extLst>
      <p:ext uri="{BB962C8B-B14F-4D97-AF65-F5344CB8AC3E}">
        <p14:creationId xmlns:p14="http://schemas.microsoft.com/office/powerpoint/2010/main" xmlns="" val="4103957254"/>
      </p:ext>
    </p:extLst>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027430" y="1554163"/>
            <a:ext cx="7241539" cy="4525962"/>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9144000" cy="6858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 name="Прямоугольник 2"/>
          <p:cNvSpPr/>
          <p:nvPr/>
        </p:nvSpPr>
        <p:spPr>
          <a:xfrm>
            <a:off x="899592" y="1340768"/>
            <a:ext cx="4572000" cy="4524315"/>
          </a:xfrm>
          <a:prstGeom prst="rect">
            <a:avLst/>
          </a:prstGeom>
        </p:spPr>
        <p:txBody>
          <a:bodyPr>
            <a:spAutoFit/>
          </a:bodyPr>
          <a:lstStyle/>
          <a:p>
            <a:r>
              <a:rPr lang="en-US" sz="3200" b="1" dirty="0" err="1">
                <a:solidFill>
                  <a:schemeClr val="bg2">
                    <a:lumMod val="50000"/>
                  </a:schemeClr>
                </a:solidFill>
                <a:latin typeface="Arial Rounded MT Bold" pitchFamily="34" charset="0"/>
              </a:rPr>
              <a:t>Sinf</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rahbari</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quyi</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va</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o’rta</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sinflarda</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bu</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ishlarni</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amalga</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oshirishda</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bolalar</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va</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o’smirlar</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uyushmasiga</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yuqori</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sinflarda</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Kamolot</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tashkiloti</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yordamiga</a:t>
            </a:r>
            <a:r>
              <a:rPr lang="en-US" sz="3200" b="1" dirty="0">
                <a:solidFill>
                  <a:schemeClr val="bg2">
                    <a:lumMod val="50000"/>
                  </a:schemeClr>
                </a:solidFill>
                <a:latin typeface="Arial Rounded MT Bold" pitchFamily="34" charset="0"/>
              </a:rPr>
              <a:t> </a:t>
            </a:r>
            <a:r>
              <a:rPr lang="en-US" sz="3200" b="1" dirty="0" err="1">
                <a:solidFill>
                  <a:schemeClr val="bg2">
                    <a:lumMod val="50000"/>
                  </a:schemeClr>
                </a:solidFill>
                <a:latin typeface="Arial Rounded MT Bold" pitchFamily="34" charset="0"/>
              </a:rPr>
              <a:t>tayanadi</a:t>
            </a:r>
            <a:endParaRPr lang="ru-RU" sz="3200" b="1" dirty="0">
              <a:solidFill>
                <a:schemeClr val="bg2">
                  <a:lumMod val="50000"/>
                </a:schemeClr>
              </a:solidFill>
            </a:endParaRPr>
          </a:p>
        </p:txBody>
      </p:sp>
    </p:spTree>
    <p:extLst>
      <p:ext uri="{BB962C8B-B14F-4D97-AF65-F5344CB8AC3E}">
        <p14:creationId xmlns:p14="http://schemas.microsoft.com/office/powerpoint/2010/main" xmlns="" val="3116359029"/>
      </p:ext>
    </p:extLst>
  </p:cSld>
  <p:clrMapOvr>
    <a:masterClrMapping/>
  </p:clrMapOvr>
  <mc:AlternateContent xmlns:mc="http://schemas.openxmlformats.org/markup-compatibility/2006">
    <mc:Choice xmlns:p14="http://schemas.microsoft.com/office/powerpoint/2010/main" xmlns="" Requires="p14">
      <p:transition spd="slow" p14:dur="1300">
        <p14:pan dir="u"/>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8" name="Объект 7"/>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style>
          <a:lnRef idx="2">
            <a:schemeClr val="accent2">
              <a:shade val="50000"/>
            </a:schemeClr>
          </a:lnRef>
          <a:fillRef idx="1">
            <a:schemeClr val="accent2"/>
          </a:fillRef>
          <a:effectRef idx="0">
            <a:schemeClr val="accent2"/>
          </a:effectRef>
          <a:fontRef idx="minor">
            <a:schemeClr val="lt1"/>
          </a:fontRef>
        </p:style>
      </p:pic>
      <p:sp>
        <p:nvSpPr>
          <p:cNvPr id="9" name="Прямоугольник 8"/>
          <p:cNvSpPr/>
          <p:nvPr/>
        </p:nvSpPr>
        <p:spPr>
          <a:xfrm>
            <a:off x="4479631" y="2967335"/>
            <a:ext cx="184731"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ru-RU"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Прямоугольник 2"/>
          <p:cNvSpPr/>
          <p:nvPr/>
        </p:nvSpPr>
        <p:spPr>
          <a:xfrm>
            <a:off x="667918" y="1397675"/>
            <a:ext cx="7992888" cy="5262979"/>
          </a:xfrm>
          <a:prstGeom prst="rect">
            <a:avLst/>
          </a:prstGeom>
        </p:spPr>
        <p:txBody>
          <a:bodyPr wrap="square">
            <a:spAutoFit/>
          </a:bodyPr>
          <a:lstStyle/>
          <a:p>
            <a:r>
              <a:rPr lang="en-US" sz="2800" b="1" i="1" dirty="0" err="1">
                <a:solidFill>
                  <a:schemeClr val="tx1">
                    <a:lumMod val="95000"/>
                    <a:lumOff val="5000"/>
                  </a:schemeClr>
                </a:solidFill>
                <a:latin typeface="Arial Black" pitchFamily="34" charset="0"/>
              </a:rPr>
              <a:t>Sinf</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jamoasini</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qanday</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yo’llar</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bilan</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jipslashtirish</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shakllantirish</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mumkin</a:t>
            </a:r>
            <a:r>
              <a:rPr lang="en-US" sz="2800" b="1" i="1" dirty="0">
                <a:solidFill>
                  <a:schemeClr val="tx1">
                    <a:lumMod val="95000"/>
                    <a:lumOff val="5000"/>
                  </a:schemeClr>
                </a:solidFill>
                <a:latin typeface="Arial Black" pitchFamily="34" charset="0"/>
              </a:rPr>
              <a:t>?   </a:t>
            </a:r>
          </a:p>
          <a:p>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Sinf</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jamoasini</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uyushtirish</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yo’llari</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quyidagilar</a:t>
            </a:r>
            <a:r>
              <a:rPr lang="en-US" sz="2800" b="1" i="1" dirty="0">
                <a:solidFill>
                  <a:schemeClr val="tx1">
                    <a:lumMod val="95000"/>
                    <a:lumOff val="5000"/>
                  </a:schemeClr>
                </a:solidFill>
                <a:latin typeface="Arial Black" pitchFamily="34" charset="0"/>
              </a:rPr>
              <a:t>:</a:t>
            </a:r>
          </a:p>
          <a:p>
            <a:r>
              <a:rPr lang="en-US" sz="2800" b="1" i="1" dirty="0">
                <a:solidFill>
                  <a:schemeClr val="tx1">
                    <a:lumMod val="95000"/>
                    <a:lumOff val="5000"/>
                  </a:schemeClr>
                </a:solidFill>
                <a:latin typeface="Arial Black" pitchFamily="34" charset="0"/>
              </a:rPr>
              <a:t>1. </a:t>
            </a:r>
            <a:r>
              <a:rPr lang="en-US" sz="2800" b="1" i="1" dirty="0" err="1">
                <a:solidFill>
                  <a:schemeClr val="tx1">
                    <a:lumMod val="95000"/>
                    <a:lumOff val="5000"/>
                  </a:schemeClr>
                </a:solidFill>
                <a:latin typeface="Arial Black" pitchFamily="34" charset="0"/>
              </a:rPr>
              <a:t>Jamoatchilik</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topshirig’i</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berish</a:t>
            </a:r>
            <a:r>
              <a:rPr lang="en-US" sz="2800" b="1" i="1" dirty="0">
                <a:solidFill>
                  <a:schemeClr val="tx1">
                    <a:lumMod val="95000"/>
                    <a:lumOff val="5000"/>
                  </a:schemeClr>
                </a:solidFill>
                <a:latin typeface="Arial Black" pitchFamily="34" charset="0"/>
              </a:rPr>
              <a:t>;</a:t>
            </a:r>
          </a:p>
          <a:p>
            <a:r>
              <a:rPr lang="en-US" sz="2800" b="1" i="1" dirty="0">
                <a:solidFill>
                  <a:schemeClr val="tx1">
                    <a:lumMod val="95000"/>
                    <a:lumOff val="5000"/>
                  </a:schemeClr>
                </a:solidFill>
                <a:latin typeface="Arial Black" pitchFamily="34" charset="0"/>
              </a:rPr>
              <a:t>	2. </a:t>
            </a:r>
            <a:r>
              <a:rPr lang="en-US" sz="2800" b="1" i="1" dirty="0" err="1">
                <a:solidFill>
                  <a:schemeClr val="tx1">
                    <a:lumMod val="95000"/>
                    <a:lumOff val="5000"/>
                  </a:schemeClr>
                </a:solidFill>
                <a:latin typeface="Arial Black" pitchFamily="34" charset="0"/>
              </a:rPr>
              <a:t>Sinf</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faollarini</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to’g’ri</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tanlash</a:t>
            </a:r>
            <a:r>
              <a:rPr lang="en-US" sz="2800" b="1" i="1" dirty="0">
                <a:solidFill>
                  <a:schemeClr val="tx1">
                    <a:lumMod val="95000"/>
                    <a:lumOff val="5000"/>
                  </a:schemeClr>
                </a:solidFill>
                <a:latin typeface="Arial Black" pitchFamily="34" charset="0"/>
              </a:rPr>
              <a:t>;</a:t>
            </a:r>
          </a:p>
          <a:p>
            <a:r>
              <a:rPr lang="en-US" sz="2800" b="1" i="1" dirty="0">
                <a:solidFill>
                  <a:schemeClr val="tx1">
                    <a:lumMod val="95000"/>
                    <a:lumOff val="5000"/>
                  </a:schemeClr>
                </a:solidFill>
                <a:latin typeface="Arial Black" pitchFamily="34" charset="0"/>
              </a:rPr>
              <a:t>	3. </a:t>
            </a:r>
            <a:r>
              <a:rPr lang="en-US" sz="2800" b="1" i="1" dirty="0" err="1">
                <a:solidFill>
                  <a:schemeClr val="tx1">
                    <a:lumMod val="95000"/>
                    <a:lumOff val="5000"/>
                  </a:schemeClr>
                </a:solidFill>
                <a:latin typeface="Arial Black" pitchFamily="34" charset="0"/>
              </a:rPr>
              <a:t>O’quvchilarni</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istiqbolga</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chorlash</a:t>
            </a:r>
            <a:r>
              <a:rPr lang="en-US" sz="2800" b="1" i="1" dirty="0">
                <a:solidFill>
                  <a:schemeClr val="tx1">
                    <a:lumMod val="95000"/>
                    <a:lumOff val="5000"/>
                  </a:schemeClr>
                </a:solidFill>
                <a:latin typeface="Arial Black" pitchFamily="34" charset="0"/>
              </a:rPr>
              <a:t>;</a:t>
            </a:r>
          </a:p>
          <a:p>
            <a:r>
              <a:rPr lang="en-US" sz="2800" b="1" i="1" dirty="0">
                <a:solidFill>
                  <a:schemeClr val="tx1">
                    <a:lumMod val="95000"/>
                    <a:lumOff val="5000"/>
                  </a:schemeClr>
                </a:solidFill>
                <a:latin typeface="Arial Black" pitchFamily="34" charset="0"/>
              </a:rPr>
              <a:t>	4. </a:t>
            </a:r>
            <a:r>
              <a:rPr lang="en-US" sz="2800" b="1" i="1" dirty="0" err="1">
                <a:solidFill>
                  <a:schemeClr val="tx1">
                    <a:lumMod val="95000"/>
                    <a:lumOff val="5000"/>
                  </a:schemeClr>
                </a:solidFill>
                <a:latin typeface="Arial Black" pitchFamily="34" charset="0"/>
              </a:rPr>
              <a:t>Sinfda</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ijobiy</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an’analarni</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qaror</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toptirish</a:t>
            </a:r>
            <a:r>
              <a:rPr lang="en-US" sz="2800" b="1" i="1" dirty="0">
                <a:solidFill>
                  <a:schemeClr val="tx1">
                    <a:lumMod val="95000"/>
                    <a:lumOff val="5000"/>
                  </a:schemeClr>
                </a:solidFill>
                <a:latin typeface="Arial Black" pitchFamily="34" charset="0"/>
              </a:rPr>
              <a:t>;</a:t>
            </a:r>
          </a:p>
          <a:p>
            <a:r>
              <a:rPr lang="en-US" sz="2800" b="1" i="1" dirty="0">
                <a:solidFill>
                  <a:schemeClr val="tx1">
                    <a:lumMod val="95000"/>
                    <a:lumOff val="5000"/>
                  </a:schemeClr>
                </a:solidFill>
                <a:latin typeface="Arial Black" pitchFamily="34" charset="0"/>
              </a:rPr>
              <a:t>	5. </a:t>
            </a:r>
            <a:r>
              <a:rPr lang="en-US" sz="2800" b="1" i="1" dirty="0" err="1">
                <a:solidFill>
                  <a:schemeClr val="tx1">
                    <a:lumMod val="95000"/>
                    <a:lumOff val="5000"/>
                  </a:schemeClr>
                </a:solidFill>
                <a:latin typeface="Arial Black" pitchFamily="34" charset="0"/>
              </a:rPr>
              <a:t>O’quvchilarga</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yagona</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talablar</a:t>
            </a:r>
            <a:r>
              <a:rPr lang="en-US" sz="2800" b="1" i="1" dirty="0">
                <a:solidFill>
                  <a:schemeClr val="tx1">
                    <a:lumMod val="95000"/>
                    <a:lumOff val="5000"/>
                  </a:schemeClr>
                </a:solidFill>
                <a:latin typeface="Arial Black" pitchFamily="34" charset="0"/>
              </a:rPr>
              <a:t> </a:t>
            </a:r>
            <a:r>
              <a:rPr lang="en-US" sz="2800" b="1" i="1" dirty="0" err="1">
                <a:solidFill>
                  <a:schemeClr val="tx1">
                    <a:lumMod val="95000"/>
                    <a:lumOff val="5000"/>
                  </a:schemeClr>
                </a:solidFill>
                <a:latin typeface="Arial Black" pitchFamily="34" charset="0"/>
              </a:rPr>
              <a:t>qo’yish</a:t>
            </a:r>
            <a:r>
              <a:rPr lang="en-US" dirty="0"/>
              <a:t>.</a:t>
            </a:r>
          </a:p>
        </p:txBody>
      </p:sp>
    </p:spTree>
    <p:extLst>
      <p:ext uri="{BB962C8B-B14F-4D97-AF65-F5344CB8AC3E}">
        <p14:creationId xmlns:p14="http://schemas.microsoft.com/office/powerpoint/2010/main" xmlns="" val="437938219"/>
      </p:ext>
    </p:extLst>
  </p:cSld>
  <p:clrMapOvr>
    <a:masterClrMapping/>
  </p:clrMapOvr>
  <mc:AlternateContent xmlns:mc="http://schemas.openxmlformats.org/markup-compatibility/2006">
    <mc:Choice xmlns:p14="http://schemas.microsoft.com/office/powerpoint/2010/main" xmlns="" Requires="p14">
      <p:transition spd="slow" p14:dur="3000">
        <p14:shred pattern="rectangl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410692-1024x768.jpg"/>
          <p:cNvPicPr>
            <a:picLocks noChangeAspect="1"/>
          </p:cNvPicPr>
          <p:nvPr/>
        </p:nvPicPr>
        <p:blipFill>
          <a:blip r:embed="rId2" cstate="print"/>
          <a:stretch>
            <a:fillRect/>
          </a:stretch>
        </p:blipFill>
        <p:spPr>
          <a:xfrm>
            <a:off x="251520" y="188641"/>
            <a:ext cx="8640960" cy="6552727"/>
          </a:xfrm>
          <a:prstGeom prst="rect">
            <a:avLst/>
          </a:prstGeom>
          <a:ln>
            <a:noFill/>
          </a:ln>
          <a:effectLst>
            <a:softEdge rad="112500"/>
          </a:effectLst>
        </p:spPr>
      </p:pic>
      <p:sp>
        <p:nvSpPr>
          <p:cNvPr id="5" name="Содержимое 4"/>
          <p:cNvSpPr>
            <a:spLocks noGrp="1"/>
          </p:cNvSpPr>
          <p:nvPr>
            <p:ph sz="quarter" idx="1"/>
          </p:nvPr>
        </p:nvSpPr>
        <p:spPr/>
        <p:txBody>
          <a:bodyPr/>
          <a:lstStyle/>
          <a:p>
            <a:r>
              <a:rPr lang="en-US" dirty="0"/>
              <a:t> </a:t>
            </a:r>
            <a:r>
              <a:rPr lang="en-US" b="1" dirty="0" err="1">
                <a:latin typeface="Berlin Sans FB Demi" pitchFamily="34" charset="0"/>
              </a:rPr>
              <a:t>Jamoatchilik</a:t>
            </a:r>
            <a:r>
              <a:rPr lang="en-US" b="1" dirty="0">
                <a:latin typeface="Berlin Sans FB Demi" pitchFamily="34" charset="0"/>
              </a:rPr>
              <a:t> </a:t>
            </a:r>
            <a:r>
              <a:rPr lang="en-US" b="1" dirty="0" err="1">
                <a:latin typeface="Berlin Sans FB Demi" pitchFamily="34" charset="0"/>
              </a:rPr>
              <a:t>topshirig’i</a:t>
            </a:r>
            <a:r>
              <a:rPr lang="en-US" b="1" dirty="0">
                <a:latin typeface="Berlin Sans FB Demi" pitchFamily="34" charset="0"/>
              </a:rPr>
              <a:t>. </a:t>
            </a:r>
            <a:r>
              <a:rPr lang="en-US" b="1" dirty="0" err="1">
                <a:latin typeface="Berlin Sans FB Demi" pitchFamily="34" charset="0"/>
              </a:rPr>
              <a:t>Jamoa</a:t>
            </a:r>
            <a:r>
              <a:rPr lang="en-US" b="1" dirty="0">
                <a:latin typeface="Berlin Sans FB Demi" pitchFamily="34" charset="0"/>
              </a:rPr>
              <a:t> </a:t>
            </a:r>
            <a:r>
              <a:rPr lang="en-US" b="1" dirty="0" err="1">
                <a:latin typeface="Berlin Sans FB Demi" pitchFamily="34" charset="0"/>
              </a:rPr>
              <a:t>bo’lib</a:t>
            </a:r>
            <a:r>
              <a:rPr lang="en-US" b="1" dirty="0">
                <a:latin typeface="Berlin Sans FB Demi" pitchFamily="34" charset="0"/>
              </a:rPr>
              <a:t> </a:t>
            </a:r>
            <a:r>
              <a:rPr lang="en-US" b="1" dirty="0" err="1">
                <a:latin typeface="Berlin Sans FB Demi" pitchFamily="34" charset="0"/>
              </a:rPr>
              <a:t>ishlash</a:t>
            </a:r>
            <a:r>
              <a:rPr lang="en-US" b="1" dirty="0">
                <a:latin typeface="Berlin Sans FB Demi" pitchFamily="34" charset="0"/>
              </a:rPr>
              <a:t>, </a:t>
            </a:r>
            <a:r>
              <a:rPr lang="en-US" b="1" dirty="0" err="1">
                <a:latin typeface="Berlin Sans FB Demi" pitchFamily="34" charset="0"/>
              </a:rPr>
              <a:t>amaliy</a:t>
            </a:r>
            <a:r>
              <a:rPr lang="en-US" b="1" dirty="0">
                <a:latin typeface="Berlin Sans FB Demi" pitchFamily="34" charset="0"/>
              </a:rPr>
              <a:t> </a:t>
            </a:r>
            <a:r>
              <a:rPr lang="en-US" b="1" dirty="0" err="1">
                <a:latin typeface="Berlin Sans FB Demi" pitchFamily="34" charset="0"/>
              </a:rPr>
              <a:t>faoliyat</a:t>
            </a:r>
            <a:r>
              <a:rPr lang="en-US" b="1" dirty="0">
                <a:latin typeface="Berlin Sans FB Demi" pitchFamily="34" charset="0"/>
              </a:rPr>
              <a:t> </a:t>
            </a:r>
            <a:r>
              <a:rPr lang="en-US" b="1" dirty="0" err="1">
                <a:latin typeface="Berlin Sans FB Demi" pitchFamily="34" charset="0"/>
              </a:rPr>
              <a:t>ko’rsatish</a:t>
            </a:r>
            <a:r>
              <a:rPr lang="en-US" b="1" dirty="0">
                <a:latin typeface="Berlin Sans FB Demi" pitchFamily="34" charset="0"/>
              </a:rPr>
              <a:t> </a:t>
            </a:r>
            <a:r>
              <a:rPr lang="en-US" b="1" dirty="0" err="1">
                <a:latin typeface="Berlin Sans FB Demi" pitchFamily="34" charset="0"/>
              </a:rPr>
              <a:t>sinf</a:t>
            </a:r>
            <a:r>
              <a:rPr lang="en-US" b="1" dirty="0">
                <a:latin typeface="Berlin Sans FB Demi" pitchFamily="34" charset="0"/>
              </a:rPr>
              <a:t> </a:t>
            </a:r>
            <a:r>
              <a:rPr lang="en-US" b="1" dirty="0" err="1">
                <a:latin typeface="Berlin Sans FB Demi" pitchFamily="34" charset="0"/>
              </a:rPr>
              <a:t>jamoasini</a:t>
            </a:r>
            <a:r>
              <a:rPr lang="en-US" b="1" dirty="0">
                <a:latin typeface="Berlin Sans FB Demi" pitchFamily="34" charset="0"/>
              </a:rPr>
              <a:t> </a:t>
            </a:r>
            <a:r>
              <a:rPr lang="en-US" b="1" dirty="0" err="1">
                <a:latin typeface="Berlin Sans FB Demi" pitchFamily="34" charset="0"/>
              </a:rPr>
              <a:t>jipslashtirishda</a:t>
            </a:r>
            <a:r>
              <a:rPr lang="en-US" b="1" dirty="0">
                <a:latin typeface="Berlin Sans FB Demi" pitchFamily="34" charset="0"/>
              </a:rPr>
              <a:t> </a:t>
            </a:r>
            <a:r>
              <a:rPr lang="en-US" b="1" dirty="0" err="1">
                <a:latin typeface="Berlin Sans FB Demi" pitchFamily="34" charset="0"/>
              </a:rPr>
              <a:t>muhim</a:t>
            </a:r>
            <a:r>
              <a:rPr lang="en-US" b="1" dirty="0">
                <a:latin typeface="Berlin Sans FB Demi" pitchFamily="34" charset="0"/>
              </a:rPr>
              <a:t>   </a:t>
            </a:r>
            <a:r>
              <a:rPr lang="en-US" b="1" dirty="0" err="1">
                <a:latin typeface="Berlin Sans FB Demi" pitchFamily="34" charset="0"/>
              </a:rPr>
              <a:t>ahamiyat</a:t>
            </a:r>
            <a:r>
              <a:rPr lang="en-US" b="1" dirty="0">
                <a:latin typeface="Berlin Sans FB Demi" pitchFamily="34" charset="0"/>
              </a:rPr>
              <a:t> </a:t>
            </a:r>
            <a:r>
              <a:rPr lang="en-US" b="1" dirty="0" err="1">
                <a:latin typeface="Berlin Sans FB Demi" pitchFamily="34" charset="0"/>
              </a:rPr>
              <a:t>kasb</a:t>
            </a:r>
            <a:r>
              <a:rPr lang="en-US" b="1" dirty="0">
                <a:latin typeface="Berlin Sans FB Demi" pitchFamily="34" charset="0"/>
              </a:rPr>
              <a:t> </a:t>
            </a:r>
            <a:r>
              <a:rPr lang="en-US" b="1" dirty="0" err="1">
                <a:latin typeface="Berlin Sans FB Demi" pitchFamily="34" charset="0"/>
              </a:rPr>
              <a:t>etadi</a:t>
            </a:r>
            <a:r>
              <a:rPr lang="en-US" b="1" dirty="0">
                <a:latin typeface="Berlin Sans FB Demi" pitchFamily="34" charset="0"/>
              </a:rPr>
              <a:t>. Bu </a:t>
            </a:r>
            <a:r>
              <a:rPr lang="en-US" b="1" dirty="0" err="1">
                <a:latin typeface="Berlin Sans FB Demi" pitchFamily="34" charset="0"/>
              </a:rPr>
              <a:t>faoliyat</a:t>
            </a:r>
            <a:r>
              <a:rPr lang="en-US" b="1" dirty="0">
                <a:latin typeface="Berlin Sans FB Demi" pitchFamily="34" charset="0"/>
              </a:rPr>
              <a:t> </a:t>
            </a:r>
            <a:r>
              <a:rPr lang="en-US" b="1" dirty="0" err="1">
                <a:latin typeface="Berlin Sans FB Demi" pitchFamily="34" charset="0"/>
              </a:rPr>
              <a:t>sinf</a:t>
            </a:r>
            <a:r>
              <a:rPr lang="en-US" b="1" dirty="0">
                <a:latin typeface="Berlin Sans FB Demi" pitchFamily="34" charset="0"/>
              </a:rPr>
              <a:t> </a:t>
            </a:r>
            <a:r>
              <a:rPr lang="en-US" b="1" dirty="0" err="1">
                <a:latin typeface="Berlin Sans FB Demi" pitchFamily="34" charset="0"/>
              </a:rPr>
              <a:t>jamoasi</a:t>
            </a:r>
            <a:r>
              <a:rPr lang="en-US" b="1" dirty="0">
                <a:latin typeface="Berlin Sans FB Demi" pitchFamily="34" charset="0"/>
              </a:rPr>
              <a:t> </a:t>
            </a:r>
            <a:r>
              <a:rPr lang="en-US" b="1" dirty="0" err="1">
                <a:latin typeface="Berlin Sans FB Demi" pitchFamily="34" charset="0"/>
              </a:rPr>
              <a:t>hayotini</a:t>
            </a:r>
            <a:r>
              <a:rPr lang="en-US" b="1" dirty="0">
                <a:latin typeface="Berlin Sans FB Demi" pitchFamily="34" charset="0"/>
              </a:rPr>
              <a:t> </a:t>
            </a:r>
            <a:r>
              <a:rPr lang="en-US" b="1" dirty="0" err="1">
                <a:latin typeface="Berlin Sans FB Demi" pitchFamily="34" charset="0"/>
              </a:rPr>
              <a:t>mazmundor</a:t>
            </a:r>
            <a:r>
              <a:rPr lang="en-US" b="1" dirty="0">
                <a:latin typeface="Berlin Sans FB Demi" pitchFamily="34" charset="0"/>
              </a:rPr>
              <a:t> </a:t>
            </a:r>
            <a:r>
              <a:rPr lang="en-US" b="1" dirty="0" err="1">
                <a:latin typeface="Berlin Sans FB Demi" pitchFamily="34" charset="0"/>
              </a:rPr>
              <a:t>va</a:t>
            </a:r>
            <a:r>
              <a:rPr lang="en-US" b="1" dirty="0">
                <a:latin typeface="Berlin Sans FB Demi" pitchFamily="34" charset="0"/>
              </a:rPr>
              <a:t> </a:t>
            </a:r>
            <a:r>
              <a:rPr lang="en-US" b="1" dirty="0" err="1">
                <a:latin typeface="Berlin Sans FB Demi" pitchFamily="34" charset="0"/>
              </a:rPr>
              <a:t>qiziqarli</a:t>
            </a:r>
            <a:r>
              <a:rPr lang="en-US" b="1" dirty="0">
                <a:latin typeface="Berlin Sans FB Demi" pitchFamily="34" charset="0"/>
              </a:rPr>
              <a:t> </a:t>
            </a:r>
            <a:r>
              <a:rPr lang="en-US" b="1" dirty="0" err="1">
                <a:latin typeface="Berlin Sans FB Demi" pitchFamily="34" charset="0"/>
              </a:rPr>
              <a:t>qiladi</a:t>
            </a:r>
            <a:r>
              <a:rPr lang="en-US" b="1" dirty="0">
                <a:latin typeface="Berlin Sans FB Demi" pitchFamily="34" charset="0"/>
              </a:rPr>
              <a:t>. </a:t>
            </a:r>
            <a:r>
              <a:rPr lang="en-US" b="1" dirty="0" err="1">
                <a:latin typeface="Berlin Sans FB Demi" pitchFamily="34" charset="0"/>
              </a:rPr>
              <a:t>Sinfdagi</a:t>
            </a:r>
            <a:r>
              <a:rPr lang="en-US" b="1" dirty="0">
                <a:latin typeface="Berlin Sans FB Demi" pitchFamily="34" charset="0"/>
              </a:rPr>
              <a:t> </a:t>
            </a:r>
            <a:r>
              <a:rPr lang="en-US" b="1" dirty="0" err="1">
                <a:latin typeface="Berlin Sans FB Demi" pitchFamily="34" charset="0"/>
              </a:rPr>
              <a:t>barcha</a:t>
            </a:r>
            <a:r>
              <a:rPr lang="en-US" b="1" dirty="0">
                <a:latin typeface="Berlin Sans FB Demi" pitchFamily="34" charset="0"/>
              </a:rPr>
              <a:t> </a:t>
            </a:r>
            <a:r>
              <a:rPr lang="en-US" b="1" dirty="0" err="1">
                <a:latin typeface="Berlin Sans FB Demi" pitchFamily="34" charset="0"/>
              </a:rPr>
              <a:t>o’quvchilarga</a:t>
            </a:r>
            <a:r>
              <a:rPr lang="en-US" b="1" dirty="0">
                <a:latin typeface="Berlin Sans FB Demi" pitchFamily="34" charset="0"/>
              </a:rPr>
              <a:t>, </a:t>
            </a:r>
            <a:r>
              <a:rPr lang="en-US" b="1" dirty="0" err="1">
                <a:latin typeface="Berlin Sans FB Demi" pitchFamily="34" charset="0"/>
              </a:rPr>
              <a:t>hatto</a:t>
            </a:r>
            <a:r>
              <a:rPr lang="en-US" b="1" dirty="0">
                <a:latin typeface="Berlin Sans FB Demi" pitchFamily="34" charset="0"/>
              </a:rPr>
              <a:t> </a:t>
            </a:r>
            <a:r>
              <a:rPr lang="en-US" b="1" dirty="0" err="1">
                <a:latin typeface="Berlin Sans FB Demi" pitchFamily="34" charset="0"/>
              </a:rPr>
              <a:t>qoloq</a:t>
            </a:r>
            <a:r>
              <a:rPr lang="en-US" b="1" dirty="0">
                <a:latin typeface="Berlin Sans FB Demi" pitchFamily="34" charset="0"/>
              </a:rPr>
              <a:t>, </a:t>
            </a:r>
            <a:r>
              <a:rPr lang="en-US" b="1" dirty="0" err="1">
                <a:latin typeface="Berlin Sans FB Demi" pitchFamily="34" charset="0"/>
              </a:rPr>
              <a:t>intizomi</a:t>
            </a:r>
            <a:r>
              <a:rPr lang="en-US" b="1" dirty="0">
                <a:latin typeface="Berlin Sans FB Demi" pitchFamily="34" charset="0"/>
              </a:rPr>
              <a:t> </a:t>
            </a:r>
            <a:r>
              <a:rPr lang="en-US" b="1" dirty="0" err="1">
                <a:latin typeface="Berlin Sans FB Demi" pitchFamily="34" charset="0"/>
              </a:rPr>
              <a:t>bo’sh</a:t>
            </a:r>
            <a:r>
              <a:rPr lang="en-US" b="1" dirty="0">
                <a:latin typeface="Berlin Sans FB Demi" pitchFamily="34" charset="0"/>
              </a:rPr>
              <a:t> </a:t>
            </a:r>
            <a:r>
              <a:rPr lang="en-US" b="1" dirty="0" err="1">
                <a:latin typeface="Berlin Sans FB Demi" pitchFamily="34" charset="0"/>
              </a:rPr>
              <a:t>o’quvchilarga</a:t>
            </a:r>
            <a:r>
              <a:rPr lang="en-US" b="1" dirty="0">
                <a:latin typeface="Berlin Sans FB Demi" pitchFamily="34" charset="0"/>
              </a:rPr>
              <a:t> ham </a:t>
            </a:r>
            <a:r>
              <a:rPr lang="en-US" b="1" dirty="0" err="1">
                <a:latin typeface="Berlin Sans FB Demi" pitchFamily="34" charset="0"/>
              </a:rPr>
              <a:t>jamoat</a:t>
            </a:r>
            <a:r>
              <a:rPr lang="en-US" b="1" dirty="0">
                <a:latin typeface="Berlin Sans FB Demi" pitchFamily="34" charset="0"/>
              </a:rPr>
              <a:t> </a:t>
            </a:r>
            <a:r>
              <a:rPr lang="en-US" b="1" dirty="0" err="1">
                <a:latin typeface="Berlin Sans FB Demi" pitchFamily="34" charset="0"/>
              </a:rPr>
              <a:t>topshirig’i</a:t>
            </a:r>
            <a:r>
              <a:rPr lang="en-US" b="1" dirty="0">
                <a:latin typeface="Berlin Sans FB Demi" pitchFamily="34" charset="0"/>
              </a:rPr>
              <a:t> </a:t>
            </a:r>
            <a:r>
              <a:rPr lang="en-US" b="1" dirty="0" err="1">
                <a:latin typeface="Berlin Sans FB Demi" pitchFamily="34" charset="0"/>
              </a:rPr>
              <a:t>berish</a:t>
            </a:r>
            <a:r>
              <a:rPr lang="en-US" b="1" dirty="0">
                <a:latin typeface="Berlin Sans FB Demi" pitchFamily="34" charset="0"/>
              </a:rPr>
              <a:t> </a:t>
            </a:r>
            <a:r>
              <a:rPr lang="en-US" b="1" dirty="0" err="1">
                <a:latin typeface="Berlin Sans FB Demi" pitchFamily="34" charset="0"/>
              </a:rPr>
              <a:t>kerak.Bu</a:t>
            </a:r>
            <a:r>
              <a:rPr lang="en-US" b="1" dirty="0">
                <a:latin typeface="Berlin Sans FB Demi" pitchFamily="34" charset="0"/>
              </a:rPr>
              <a:t> </a:t>
            </a:r>
            <a:r>
              <a:rPr lang="en-US" b="1" dirty="0" err="1">
                <a:latin typeface="Berlin Sans FB Demi" pitchFamily="34" charset="0"/>
              </a:rPr>
              <a:t>bolalarni</a:t>
            </a:r>
            <a:r>
              <a:rPr lang="en-US" b="1" dirty="0">
                <a:latin typeface="Berlin Sans FB Demi" pitchFamily="34" charset="0"/>
              </a:rPr>
              <a:t> </a:t>
            </a:r>
            <a:r>
              <a:rPr lang="en-US" b="1" dirty="0" err="1">
                <a:latin typeface="Berlin Sans FB Demi" pitchFamily="34" charset="0"/>
              </a:rPr>
              <a:t>mehnatsevarlik</a:t>
            </a:r>
            <a:r>
              <a:rPr lang="en-US" b="1" dirty="0">
                <a:latin typeface="Berlin Sans FB Demi" pitchFamily="34" charset="0"/>
              </a:rPr>
              <a:t>, </a:t>
            </a:r>
            <a:r>
              <a:rPr lang="en-US" b="1" dirty="0" err="1">
                <a:latin typeface="Berlin Sans FB Demi" pitchFamily="34" charset="0"/>
              </a:rPr>
              <a:t>tejamkorlik</a:t>
            </a:r>
            <a:r>
              <a:rPr lang="en-US" b="1" dirty="0">
                <a:latin typeface="Berlin Sans FB Demi" pitchFamily="34" charset="0"/>
              </a:rPr>
              <a:t> </a:t>
            </a:r>
            <a:r>
              <a:rPr lang="en-US" b="1" dirty="0" err="1">
                <a:latin typeface="Berlin Sans FB Demi" pitchFamily="34" charset="0"/>
              </a:rPr>
              <a:t>va</a:t>
            </a:r>
            <a:r>
              <a:rPr lang="en-US" b="1" dirty="0">
                <a:latin typeface="Berlin Sans FB Demi" pitchFamily="34" charset="0"/>
              </a:rPr>
              <a:t> </a:t>
            </a:r>
            <a:r>
              <a:rPr lang="en-US" b="1" dirty="0" err="1">
                <a:latin typeface="Berlin Sans FB Demi" pitchFamily="34" charset="0"/>
              </a:rPr>
              <a:t>tartib-intizomga</a:t>
            </a:r>
            <a:r>
              <a:rPr lang="en-US" b="1" dirty="0">
                <a:latin typeface="Berlin Sans FB Demi" pitchFamily="34" charset="0"/>
              </a:rPr>
              <a:t> </a:t>
            </a:r>
            <a:r>
              <a:rPr lang="en-US" b="1" dirty="0" err="1">
                <a:latin typeface="Berlin Sans FB Demi" pitchFamily="34" charset="0"/>
              </a:rPr>
              <a:t>o’rgatadi</a:t>
            </a:r>
            <a:endParaRPr lang="ru-RU" b="1" dirty="0"/>
          </a:p>
        </p:txBody>
      </p:sp>
      <p:sp>
        <p:nvSpPr>
          <p:cNvPr id="2" name="Нижний колонтитул 1"/>
          <p:cNvSpPr>
            <a:spLocks noGrp="1"/>
          </p:cNvSpPr>
          <p:nvPr>
            <p:ph type="ftr" sz="quarter" idx="16"/>
          </p:nvPr>
        </p:nvSpPr>
        <p:spPr/>
        <p:txBody>
          <a:bodyPr/>
          <a:lstStyle/>
          <a:p>
            <a:r>
              <a:rPr lang="en-US">
                <a:solidFill>
                  <a:srgbClr val="676A55"/>
                </a:solidFill>
              </a:rPr>
              <a:t>Aim.Uz</a:t>
            </a:r>
            <a:endParaRPr lang="ru-RU">
              <a:solidFill>
                <a:srgbClr val="676A55"/>
              </a:solidFill>
            </a:endParaRPr>
          </a:p>
        </p:txBody>
      </p:sp>
    </p:spTree>
    <p:extLst>
      <p:ext uri="{BB962C8B-B14F-4D97-AF65-F5344CB8AC3E}">
        <p14:creationId xmlns:p14="http://schemas.microsoft.com/office/powerpoint/2010/main" xmlns="" val="3515492369"/>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05"/>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 calcmode="lin" valueType="num">
                                      <p:cBhvr>
                                        <p:cTn id="9" dur="500" fill="hold"/>
                                        <p:tgtEl>
                                          <p:spTgt spid="4"/>
                                        </p:tgtEl>
                                        <p:attrNameLst>
                                          <p:attrName>ppt_x</p:attrName>
                                        </p:attrNameLst>
                                      </p:cBhvr>
                                      <p:tavLst>
                                        <p:tav tm="0">
                                          <p:val>
                                            <p:strVal val="#ppt_x-.2"/>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vetton_ru_wallpaper4562-1920x1200.jpg"/>
          <p:cNvPicPr>
            <a:picLocks noGrp="1" noChangeAspect="1"/>
          </p:cNvPicPr>
          <p:nvPr>
            <p:ph idx="1"/>
          </p:nvPr>
        </p:nvPicPr>
        <p:blipFill>
          <a:blip r:embed="rId2" cstate="print"/>
          <a:stretch>
            <a:fillRect/>
          </a:stretch>
        </p:blipFill>
        <p:spPr>
          <a:xfrm>
            <a:off x="-217639" y="0"/>
            <a:ext cx="9361639" cy="6992074"/>
          </a:xfrm>
        </p:spPr>
      </p:pic>
      <p:sp>
        <p:nvSpPr>
          <p:cNvPr id="3" name="Заголовок 2"/>
          <p:cNvSpPr>
            <a:spLocks noGrp="1"/>
          </p:cNvSpPr>
          <p:nvPr>
            <p:ph type="title"/>
          </p:nvPr>
        </p:nvSpPr>
        <p:spPr>
          <a:xfrm>
            <a:off x="285720" y="571480"/>
            <a:ext cx="8286808" cy="6000768"/>
          </a:xfrm>
        </p:spPr>
        <p:txBody>
          <a:bodyPr>
            <a:normAutofit/>
          </a:bodyPr>
          <a:lstStyle/>
          <a:p>
            <a:pPr algn="ctr"/>
            <a:r>
              <a:rPr lang="ru-RU" sz="6000" b="1" dirty="0">
                <a:solidFill>
                  <a:schemeClr val="accent3">
                    <a:lumMod val="40000"/>
                    <a:lumOff val="60000"/>
                  </a:schemeClr>
                </a:solidFill>
              </a:rPr>
              <a:t/>
            </a:r>
            <a:br>
              <a:rPr lang="ru-RU" sz="6000" b="1" dirty="0">
                <a:solidFill>
                  <a:schemeClr val="accent3">
                    <a:lumMod val="40000"/>
                    <a:lumOff val="60000"/>
                  </a:schemeClr>
                </a:solidFill>
              </a:rPr>
            </a:br>
            <a:endParaRPr lang="ru-RU" dirty="0">
              <a:solidFill>
                <a:schemeClr val="tx1">
                  <a:lumMod val="95000"/>
                </a:schemeClr>
              </a:solidFill>
            </a:endParaRPr>
          </a:p>
        </p:txBody>
      </p:sp>
      <p:sp>
        <p:nvSpPr>
          <p:cNvPr id="2" name="Прямоугольник 1"/>
          <p:cNvSpPr/>
          <p:nvPr/>
        </p:nvSpPr>
        <p:spPr>
          <a:xfrm>
            <a:off x="827584" y="1412776"/>
            <a:ext cx="7488832" cy="5078313"/>
          </a:xfrm>
          <a:prstGeom prst="rect">
            <a:avLst/>
          </a:prstGeom>
        </p:spPr>
        <p:txBody>
          <a:bodyPr wrap="square">
            <a:spAutoFit/>
          </a:bodyPr>
          <a:lstStyle/>
          <a:p>
            <a:r>
              <a:rPr lang="en-US" sz="3600" b="1" dirty="0" err="1"/>
              <a:t>Sinfdagi</a:t>
            </a:r>
            <a:r>
              <a:rPr lang="en-US" sz="3600" b="1" dirty="0"/>
              <a:t> </a:t>
            </a:r>
            <a:r>
              <a:rPr lang="en-US" sz="3600" b="1" dirty="0" err="1"/>
              <a:t>faollarni</a:t>
            </a:r>
            <a:r>
              <a:rPr lang="en-US" sz="3600" b="1" dirty="0"/>
              <a:t> </a:t>
            </a:r>
            <a:r>
              <a:rPr lang="en-US" sz="3600" b="1" dirty="0" err="1"/>
              <a:t>aniqlash</a:t>
            </a:r>
            <a:r>
              <a:rPr lang="en-US" sz="3600" b="1" dirty="0"/>
              <a:t> .</a:t>
            </a:r>
            <a:r>
              <a:rPr lang="en-US" sz="3600" b="1" dirty="0" err="1"/>
              <a:t>Sinf</a:t>
            </a:r>
            <a:r>
              <a:rPr lang="en-US" sz="3600" b="1" dirty="0"/>
              <a:t> </a:t>
            </a:r>
            <a:r>
              <a:rPr lang="en-US" sz="3600" b="1" dirty="0" err="1"/>
              <a:t>rahbari</a:t>
            </a:r>
            <a:r>
              <a:rPr lang="en-US" sz="3600" b="1" dirty="0"/>
              <a:t> </a:t>
            </a:r>
            <a:r>
              <a:rPr lang="en-US" sz="3600" b="1" dirty="0" err="1"/>
              <a:t>dastlabki</a:t>
            </a:r>
            <a:r>
              <a:rPr lang="en-US" sz="3600" b="1" dirty="0"/>
              <a:t> </a:t>
            </a:r>
            <a:r>
              <a:rPr lang="en-US" sz="3600" b="1" dirty="0" err="1"/>
              <a:t>kunlardanoq</a:t>
            </a:r>
            <a:r>
              <a:rPr lang="en-US" sz="3600" b="1" dirty="0"/>
              <a:t> </a:t>
            </a:r>
            <a:r>
              <a:rPr lang="en-US" sz="3600" b="1" dirty="0" err="1"/>
              <a:t>o’quvchilarni</a:t>
            </a:r>
            <a:r>
              <a:rPr lang="en-US" sz="3600" b="1" dirty="0"/>
              <a:t> </a:t>
            </a:r>
            <a:r>
              <a:rPr lang="en-US" sz="3600" b="1" dirty="0" err="1"/>
              <a:t>jamoat</a:t>
            </a:r>
            <a:r>
              <a:rPr lang="en-US" sz="3600" b="1" dirty="0"/>
              <a:t> </a:t>
            </a:r>
            <a:r>
              <a:rPr lang="en-US" sz="3600" b="1" dirty="0" err="1"/>
              <a:t>topshiriqlari</a:t>
            </a:r>
            <a:r>
              <a:rPr lang="en-US" sz="3600" b="1" dirty="0"/>
              <a:t> </a:t>
            </a:r>
            <a:r>
              <a:rPr lang="en-US" sz="3600" b="1" dirty="0" err="1"/>
              <a:t>orqali</a:t>
            </a:r>
            <a:r>
              <a:rPr lang="en-US" sz="3600" b="1" dirty="0"/>
              <a:t> </a:t>
            </a:r>
            <a:r>
              <a:rPr lang="en-US" sz="3600" b="1" dirty="0" err="1"/>
              <a:t>kuzatib</a:t>
            </a:r>
            <a:r>
              <a:rPr lang="en-US" sz="3600" b="1" dirty="0"/>
              <a:t> </a:t>
            </a:r>
            <a:r>
              <a:rPr lang="en-US" sz="3600" b="1" dirty="0" err="1"/>
              <a:t>boradi</a:t>
            </a:r>
            <a:r>
              <a:rPr lang="en-US" sz="3600" b="1" dirty="0"/>
              <a:t>. </a:t>
            </a:r>
            <a:r>
              <a:rPr lang="en-US" sz="3600" b="1" dirty="0" err="1"/>
              <a:t>Ular</a:t>
            </a:r>
            <a:r>
              <a:rPr lang="en-US" sz="3600" b="1" dirty="0"/>
              <a:t> </a:t>
            </a:r>
            <a:r>
              <a:rPr lang="en-US" sz="3600" b="1" dirty="0" err="1"/>
              <a:t>ichidan</a:t>
            </a:r>
            <a:r>
              <a:rPr lang="en-US" sz="3600" b="1" dirty="0"/>
              <a:t> </a:t>
            </a:r>
            <a:r>
              <a:rPr lang="en-US" sz="3600" b="1" dirty="0" err="1"/>
              <a:t>faol</a:t>
            </a:r>
            <a:r>
              <a:rPr lang="en-US" sz="3600" b="1" dirty="0"/>
              <a:t> </a:t>
            </a:r>
            <a:r>
              <a:rPr lang="en-US" sz="3600" b="1" dirty="0" err="1"/>
              <a:t>bolalarni</a:t>
            </a:r>
            <a:r>
              <a:rPr lang="en-US" sz="3600" b="1" dirty="0"/>
              <a:t> </a:t>
            </a:r>
            <a:r>
              <a:rPr lang="en-US" sz="3600" b="1" dirty="0" err="1"/>
              <a:t>tanlab</a:t>
            </a:r>
            <a:r>
              <a:rPr lang="en-US" sz="3600" b="1" dirty="0"/>
              <a:t> </a:t>
            </a:r>
            <a:r>
              <a:rPr lang="en-US" sz="3600" b="1" dirty="0" err="1"/>
              <a:t>oladi</a:t>
            </a:r>
            <a:r>
              <a:rPr lang="en-US" sz="3600" b="1" dirty="0"/>
              <a:t>. </a:t>
            </a:r>
            <a:r>
              <a:rPr lang="en-US" sz="3600" b="1" dirty="0" err="1"/>
              <a:t>Shunday</a:t>
            </a:r>
            <a:r>
              <a:rPr lang="en-US" sz="3600" b="1" dirty="0"/>
              <a:t> </a:t>
            </a:r>
            <a:r>
              <a:rPr lang="en-US" sz="3600" b="1" dirty="0" err="1"/>
              <a:t>ongli</a:t>
            </a:r>
            <a:r>
              <a:rPr lang="en-US" sz="3600" b="1" dirty="0"/>
              <a:t>, </a:t>
            </a:r>
            <a:r>
              <a:rPr lang="en-US" sz="3600" b="1" dirty="0" err="1"/>
              <a:t>tashabbuskor</a:t>
            </a:r>
            <a:r>
              <a:rPr lang="en-US" sz="3600" b="1" dirty="0"/>
              <a:t>, </a:t>
            </a:r>
            <a:r>
              <a:rPr lang="en-US" sz="3600" b="1" dirty="0" err="1"/>
              <a:t>tashkilotchi</a:t>
            </a:r>
            <a:r>
              <a:rPr lang="en-US" sz="3600" b="1" dirty="0"/>
              <a:t>, </a:t>
            </a:r>
            <a:r>
              <a:rPr lang="en-US" sz="3600" b="1" dirty="0" err="1"/>
              <a:t>a’lochi</a:t>
            </a:r>
            <a:r>
              <a:rPr lang="en-US" sz="3600" b="1" dirty="0"/>
              <a:t> </a:t>
            </a:r>
            <a:r>
              <a:rPr lang="en-US" sz="3600" b="1" dirty="0" err="1"/>
              <a:t>o’quvchilardan</a:t>
            </a:r>
            <a:r>
              <a:rPr lang="en-US" sz="3600" b="1" dirty="0"/>
              <a:t> </a:t>
            </a:r>
            <a:r>
              <a:rPr lang="en-US" sz="3600" b="1" dirty="0" err="1"/>
              <a:t>sinf</a:t>
            </a:r>
            <a:r>
              <a:rPr lang="en-US" sz="3600" b="1" dirty="0"/>
              <a:t> </a:t>
            </a:r>
            <a:r>
              <a:rPr lang="en-US" sz="3600" b="1" dirty="0" err="1"/>
              <a:t>faollarini</a:t>
            </a:r>
            <a:r>
              <a:rPr lang="en-US" sz="3600" b="1" dirty="0"/>
              <a:t>  </a:t>
            </a:r>
            <a:r>
              <a:rPr lang="en-US" sz="3600" b="1" dirty="0" err="1"/>
              <a:t>saylaydi</a:t>
            </a:r>
            <a:r>
              <a:rPr lang="en-US" sz="3600" b="1" dirty="0"/>
              <a:t>. </a:t>
            </a:r>
            <a:endParaRPr lang="ru-RU" sz="3600" b="1" dirty="0"/>
          </a:p>
        </p:txBody>
      </p:sp>
    </p:spTree>
    <p:extLst>
      <p:ext uri="{BB962C8B-B14F-4D97-AF65-F5344CB8AC3E}">
        <p14:creationId xmlns:p14="http://schemas.microsoft.com/office/powerpoint/2010/main" xmlns="" val="1587770767"/>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_rels/theme4.xml.rels><?xml version="1.0" encoding="UTF-8" standalone="yes"?>
<Relationships xmlns="http://schemas.openxmlformats.org/package/2006/relationships"><Relationship Id="rId1" Type="http://schemas.openxmlformats.org/officeDocument/2006/relationships/image" Target="../media/image6.jpeg"/></Relationships>
</file>

<file path=ppt/theme/_rels/theme5.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1_Эркер">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3.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5.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480</TotalTime>
  <Words>594</Words>
  <Application>Microsoft Office PowerPoint</Application>
  <PresentationFormat>Экран (4:3)</PresentationFormat>
  <Paragraphs>56</Paragraphs>
  <Slides>19</Slides>
  <Notes>0</Notes>
  <HiddenSlides>0</HiddenSlides>
  <MMClips>0</MMClips>
  <ScaleCrop>false</ScaleCrop>
  <HeadingPairs>
    <vt:vector size="4" baseType="variant">
      <vt:variant>
        <vt:lpstr>Тема</vt:lpstr>
      </vt:variant>
      <vt:variant>
        <vt:i4>5</vt:i4>
      </vt:variant>
      <vt:variant>
        <vt:lpstr>Заголовки слайдов</vt:lpstr>
      </vt:variant>
      <vt:variant>
        <vt:i4>19</vt:i4>
      </vt:variant>
    </vt:vector>
  </HeadingPairs>
  <TitlesOfParts>
    <vt:vector size="24" baseType="lpstr">
      <vt:lpstr>1_Эркер</vt:lpstr>
      <vt:lpstr>Бумажная</vt:lpstr>
      <vt:lpstr>Трек</vt:lpstr>
      <vt:lpstr>Апекс</vt:lpstr>
      <vt:lpstr>Солнцестояние</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Mouse</dc:creator>
  <cp:lastModifiedBy>Dilfuza</cp:lastModifiedBy>
  <cp:revision>40</cp:revision>
  <dcterms:created xsi:type="dcterms:W3CDTF">2014-05-14T03:29:08Z</dcterms:created>
  <dcterms:modified xsi:type="dcterms:W3CDTF">2021-07-31T02:44:46Z</dcterms:modified>
</cp:coreProperties>
</file>